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147470489" r:id="rId2"/>
    <p:sldId id="2147470492" r:id="rId3"/>
    <p:sldId id="2147470515" r:id="rId4"/>
    <p:sldId id="2147470493" r:id="rId5"/>
    <p:sldId id="2147470505" r:id="rId6"/>
    <p:sldId id="2147470506" r:id="rId7"/>
    <p:sldId id="2147470504" r:id="rId8"/>
    <p:sldId id="2147470503" r:id="rId9"/>
    <p:sldId id="2147470491" r:id="rId10"/>
    <p:sldId id="2147470507" r:id="rId11"/>
    <p:sldId id="2147470509" r:id="rId12"/>
    <p:sldId id="2147470510" r:id="rId13"/>
    <p:sldId id="2147470518" r:id="rId14"/>
    <p:sldId id="2147470520" r:id="rId15"/>
    <p:sldId id="2147470519" r:id="rId16"/>
    <p:sldId id="2147470511" r:id="rId17"/>
    <p:sldId id="2147470508" r:id="rId18"/>
    <p:sldId id="2147470512" r:id="rId19"/>
    <p:sldId id="2147470513" r:id="rId20"/>
    <p:sldId id="2147470516" r:id="rId21"/>
    <p:sldId id="2147470517" r:id="rId22"/>
    <p:sldId id="2147470514" r:id="rId23"/>
    <p:sldId id="2147470487" r:id="rId24"/>
    <p:sldId id="214747049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5B9ED"/>
    <a:srgbClr val="47BDAE"/>
    <a:srgbClr val="30BBDA"/>
    <a:srgbClr val="47BDAF"/>
    <a:srgbClr val="696969"/>
    <a:srgbClr val="1C4D98"/>
    <a:srgbClr val="8BC431"/>
    <a:srgbClr val="97B6BA"/>
    <a:srgbClr val="24A8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7ABA64-FC32-45D3-BD5B-862850C634DA}" v="247" dt="2025-10-13T04:45:50.8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75" d="100"/>
          <a:sy n="75" d="100"/>
        </p:scale>
        <p:origin x="540" y="12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vyam Ramani" userId="bfcf8623-1572-4df3-b3fa-9873d665883f" providerId="ADAL" clId="{CA6184A4-39CA-46B3-9CE7-EFA5F07C8D75}"/>
    <pc:docChg chg="undo custSel addSld delSld modSld sldOrd">
      <pc:chgData name="Bhavyam Ramani" userId="bfcf8623-1572-4df3-b3fa-9873d665883f" providerId="ADAL" clId="{CA6184A4-39CA-46B3-9CE7-EFA5F07C8D75}" dt="2025-10-13T04:45:57.521" v="514" actId="962"/>
      <pc:docMkLst>
        <pc:docMk/>
      </pc:docMkLst>
      <pc:sldChg chg="modSp mod">
        <pc:chgData name="Bhavyam Ramani" userId="bfcf8623-1572-4df3-b3fa-9873d665883f" providerId="ADAL" clId="{CA6184A4-39CA-46B3-9CE7-EFA5F07C8D75}" dt="2025-10-12T14:41:32.263" v="474" actId="113"/>
        <pc:sldMkLst>
          <pc:docMk/>
          <pc:sldMk cId="3377586287" sldId="2147470487"/>
        </pc:sldMkLst>
        <pc:spChg chg="mod">
          <ac:chgData name="Bhavyam Ramani" userId="bfcf8623-1572-4df3-b3fa-9873d665883f" providerId="ADAL" clId="{CA6184A4-39CA-46B3-9CE7-EFA5F07C8D75}" dt="2025-10-12T14:41:32.263" v="474" actId="113"/>
          <ac:spMkLst>
            <pc:docMk/>
            <pc:sldMk cId="3377586287" sldId="2147470487"/>
            <ac:spMk id="9" creationId="{BEB9BBE0-067C-0B13-28E6-430DDECC80D2}"/>
          </ac:spMkLst>
        </pc:spChg>
      </pc:sldChg>
      <pc:sldChg chg="modSp mod">
        <pc:chgData name="Bhavyam Ramani" userId="bfcf8623-1572-4df3-b3fa-9873d665883f" providerId="ADAL" clId="{CA6184A4-39CA-46B3-9CE7-EFA5F07C8D75}" dt="2025-10-12T11:25:06.680" v="0" actId="20577"/>
        <pc:sldMkLst>
          <pc:docMk/>
          <pc:sldMk cId="3449507583" sldId="2147470489"/>
        </pc:sldMkLst>
        <pc:spChg chg="mod">
          <ac:chgData name="Bhavyam Ramani" userId="bfcf8623-1572-4df3-b3fa-9873d665883f" providerId="ADAL" clId="{CA6184A4-39CA-46B3-9CE7-EFA5F07C8D75}" dt="2025-10-12T11:25:06.680" v="0" actId="20577"/>
          <ac:spMkLst>
            <pc:docMk/>
            <pc:sldMk cId="3449507583" sldId="2147470489"/>
            <ac:spMk id="4" creationId="{598A8852-79FE-2D69-0530-D7712358063B}"/>
          </ac:spMkLst>
        </pc:spChg>
      </pc:sldChg>
      <pc:sldChg chg="modSp mod modAnim">
        <pc:chgData name="Bhavyam Ramani" userId="bfcf8623-1572-4df3-b3fa-9873d665883f" providerId="ADAL" clId="{CA6184A4-39CA-46B3-9CE7-EFA5F07C8D75}" dt="2025-10-12T13:51:19.824" v="338" actId="1076"/>
        <pc:sldMkLst>
          <pc:docMk/>
          <pc:sldMk cId="2088180620" sldId="2147470492"/>
        </pc:sldMkLst>
        <pc:spChg chg="mod">
          <ac:chgData name="Bhavyam Ramani" userId="bfcf8623-1572-4df3-b3fa-9873d665883f" providerId="ADAL" clId="{CA6184A4-39CA-46B3-9CE7-EFA5F07C8D75}" dt="2025-10-12T13:51:19.824" v="338" actId="1076"/>
          <ac:spMkLst>
            <pc:docMk/>
            <pc:sldMk cId="2088180620" sldId="2147470492"/>
            <ac:spMk id="2" creationId="{67726612-73E0-5A94-F635-3A742DD5BA94}"/>
          </ac:spMkLst>
        </pc:spChg>
      </pc:sldChg>
      <pc:sldChg chg="modSp modAnim">
        <pc:chgData name="Bhavyam Ramani" userId="bfcf8623-1572-4df3-b3fa-9873d665883f" providerId="ADAL" clId="{CA6184A4-39CA-46B3-9CE7-EFA5F07C8D75}" dt="2025-10-13T03:52:13.418" v="505" actId="20577"/>
        <pc:sldMkLst>
          <pc:docMk/>
          <pc:sldMk cId="1739450533" sldId="2147470493"/>
        </pc:sldMkLst>
        <pc:spChg chg="mod">
          <ac:chgData name="Bhavyam Ramani" userId="bfcf8623-1572-4df3-b3fa-9873d665883f" providerId="ADAL" clId="{CA6184A4-39CA-46B3-9CE7-EFA5F07C8D75}" dt="2025-10-13T03:52:13.418" v="505" actId="20577"/>
          <ac:spMkLst>
            <pc:docMk/>
            <pc:sldMk cId="1739450533" sldId="2147470493"/>
            <ac:spMk id="2" creationId="{44D551BF-43EB-C049-6D3B-4D17D5775294}"/>
          </ac:spMkLst>
        </pc:spChg>
      </pc:sldChg>
      <pc:sldChg chg="add del">
        <pc:chgData name="Bhavyam Ramani" userId="bfcf8623-1572-4df3-b3fa-9873d665883f" providerId="ADAL" clId="{CA6184A4-39CA-46B3-9CE7-EFA5F07C8D75}" dt="2025-10-12T11:31:53.826" v="17" actId="47"/>
        <pc:sldMkLst>
          <pc:docMk/>
          <pc:sldMk cId="2373683233" sldId="2147470504"/>
        </pc:sldMkLst>
      </pc:sldChg>
      <pc:sldChg chg="new del">
        <pc:chgData name="Bhavyam Ramani" userId="bfcf8623-1572-4df3-b3fa-9873d665883f" providerId="ADAL" clId="{CA6184A4-39CA-46B3-9CE7-EFA5F07C8D75}" dt="2025-10-12T12:16:48.641" v="35" actId="2696"/>
        <pc:sldMkLst>
          <pc:docMk/>
          <pc:sldMk cId="1998040875" sldId="2147470507"/>
        </pc:sldMkLst>
      </pc:sldChg>
      <pc:sldChg chg="addSp delSp modSp add mod ord delAnim modAnim">
        <pc:chgData name="Bhavyam Ramani" userId="bfcf8623-1572-4df3-b3fa-9873d665883f" providerId="ADAL" clId="{CA6184A4-39CA-46B3-9CE7-EFA5F07C8D75}" dt="2025-10-12T12:21:42.872" v="88" actId="1076"/>
        <pc:sldMkLst>
          <pc:docMk/>
          <pc:sldMk cId="3208232531" sldId="2147470507"/>
        </pc:sldMkLst>
        <pc:spChg chg="del mod">
          <ac:chgData name="Bhavyam Ramani" userId="bfcf8623-1572-4df3-b3fa-9873d665883f" providerId="ADAL" clId="{CA6184A4-39CA-46B3-9CE7-EFA5F07C8D75}" dt="2025-10-12T12:21:05.450" v="81" actId="478"/>
          <ac:spMkLst>
            <pc:docMk/>
            <pc:sldMk cId="3208232531" sldId="2147470507"/>
            <ac:spMk id="2" creationId="{2A4AD329-8769-919A-14FA-D9135E139464}"/>
          </ac:spMkLst>
        </pc:spChg>
        <pc:spChg chg="mod">
          <ac:chgData name="Bhavyam Ramani" userId="bfcf8623-1572-4df3-b3fa-9873d665883f" providerId="ADAL" clId="{CA6184A4-39CA-46B3-9CE7-EFA5F07C8D75}" dt="2025-10-12T12:19:12.972" v="76" actId="20577"/>
          <ac:spMkLst>
            <pc:docMk/>
            <pc:sldMk cId="3208232531" sldId="2147470507"/>
            <ac:spMk id="3" creationId="{377B87A8-70E2-871B-C45C-5AA787FBD68E}"/>
          </ac:spMkLst>
        </pc:spChg>
        <pc:picChg chg="add mod">
          <ac:chgData name="Bhavyam Ramani" userId="bfcf8623-1572-4df3-b3fa-9873d665883f" providerId="ADAL" clId="{CA6184A4-39CA-46B3-9CE7-EFA5F07C8D75}" dt="2025-10-12T12:21:42.872" v="88" actId="1076"/>
          <ac:picMkLst>
            <pc:docMk/>
            <pc:sldMk cId="3208232531" sldId="2147470507"/>
            <ac:picMk id="7" creationId="{E95A9D40-9289-A253-EAA8-FA71171F0234}"/>
          </ac:picMkLst>
        </pc:picChg>
      </pc:sldChg>
      <pc:sldChg chg="modSp add">
        <pc:chgData name="Bhavyam Ramani" userId="bfcf8623-1572-4df3-b3fa-9873d665883f" providerId="ADAL" clId="{CA6184A4-39CA-46B3-9CE7-EFA5F07C8D75}" dt="2025-10-12T12:25:25.220" v="166" actId="20577"/>
        <pc:sldMkLst>
          <pc:docMk/>
          <pc:sldMk cId="1510755546" sldId="2147470508"/>
        </pc:sldMkLst>
        <pc:spChg chg="mod">
          <ac:chgData name="Bhavyam Ramani" userId="bfcf8623-1572-4df3-b3fa-9873d665883f" providerId="ADAL" clId="{CA6184A4-39CA-46B3-9CE7-EFA5F07C8D75}" dt="2025-10-12T12:25:25.220" v="166" actId="20577"/>
          <ac:spMkLst>
            <pc:docMk/>
            <pc:sldMk cId="1510755546" sldId="2147470508"/>
            <ac:spMk id="2" creationId="{34DE3DA2-B313-3258-270A-FC908D799DD4}"/>
          </ac:spMkLst>
        </pc:spChg>
      </pc:sldChg>
      <pc:sldChg chg="addSp delSp modSp add mod">
        <pc:chgData name="Bhavyam Ramani" userId="bfcf8623-1572-4df3-b3fa-9873d665883f" providerId="ADAL" clId="{CA6184A4-39CA-46B3-9CE7-EFA5F07C8D75}" dt="2025-10-12T12:22:33.982" v="97" actId="14100"/>
        <pc:sldMkLst>
          <pc:docMk/>
          <pc:sldMk cId="4080071642" sldId="2147470509"/>
        </pc:sldMkLst>
        <pc:picChg chg="add mod">
          <ac:chgData name="Bhavyam Ramani" userId="bfcf8623-1572-4df3-b3fa-9873d665883f" providerId="ADAL" clId="{CA6184A4-39CA-46B3-9CE7-EFA5F07C8D75}" dt="2025-10-12T12:22:33.982" v="97" actId="14100"/>
          <ac:picMkLst>
            <pc:docMk/>
            <pc:sldMk cId="4080071642" sldId="2147470509"/>
            <ac:picMk id="6" creationId="{27D15DF4-B901-553D-C39D-6C6FC09C3F6F}"/>
          </ac:picMkLst>
        </pc:picChg>
        <pc:picChg chg="del">
          <ac:chgData name="Bhavyam Ramani" userId="bfcf8623-1572-4df3-b3fa-9873d665883f" providerId="ADAL" clId="{CA6184A4-39CA-46B3-9CE7-EFA5F07C8D75}" dt="2025-10-12T12:21:59.897" v="90" actId="478"/>
          <ac:picMkLst>
            <pc:docMk/>
            <pc:sldMk cId="4080071642" sldId="2147470509"/>
            <ac:picMk id="7" creationId="{17AB0776-B26B-7F63-3E3B-FE76C0BBB785}"/>
          </ac:picMkLst>
        </pc:picChg>
      </pc:sldChg>
      <pc:sldChg chg="del">
        <pc:chgData name="Bhavyam Ramani" userId="bfcf8623-1572-4df3-b3fa-9873d665883f" providerId="ADAL" clId="{CA6184A4-39CA-46B3-9CE7-EFA5F07C8D75}" dt="2025-10-12T11:31:44.281" v="1" actId="47"/>
        <pc:sldMkLst>
          <pc:docMk/>
          <pc:sldMk cId="1621371877" sldId="2147470510"/>
        </pc:sldMkLst>
      </pc:sldChg>
      <pc:sldChg chg="addSp delSp modSp add mod">
        <pc:chgData name="Bhavyam Ramani" userId="bfcf8623-1572-4df3-b3fa-9873d665883f" providerId="ADAL" clId="{CA6184A4-39CA-46B3-9CE7-EFA5F07C8D75}" dt="2025-10-12T12:23:23.590" v="108" actId="1076"/>
        <pc:sldMkLst>
          <pc:docMk/>
          <pc:sldMk cId="4175874825" sldId="2147470510"/>
        </pc:sldMkLst>
        <pc:picChg chg="del">
          <ac:chgData name="Bhavyam Ramani" userId="bfcf8623-1572-4df3-b3fa-9873d665883f" providerId="ADAL" clId="{CA6184A4-39CA-46B3-9CE7-EFA5F07C8D75}" dt="2025-10-12T12:23:03.073" v="99" actId="478"/>
          <ac:picMkLst>
            <pc:docMk/>
            <pc:sldMk cId="4175874825" sldId="2147470510"/>
            <ac:picMk id="6" creationId="{9B8033C7-99BA-E6F2-5E97-26877D7CBA78}"/>
          </ac:picMkLst>
        </pc:picChg>
        <pc:picChg chg="add mod">
          <ac:chgData name="Bhavyam Ramani" userId="bfcf8623-1572-4df3-b3fa-9873d665883f" providerId="ADAL" clId="{CA6184A4-39CA-46B3-9CE7-EFA5F07C8D75}" dt="2025-10-12T12:23:23.590" v="108" actId="1076"/>
          <ac:picMkLst>
            <pc:docMk/>
            <pc:sldMk cId="4175874825" sldId="2147470510"/>
            <ac:picMk id="7" creationId="{5E8D4BBB-B910-820F-A299-0F46E51AA433}"/>
          </ac:picMkLst>
        </pc:picChg>
      </pc:sldChg>
      <pc:sldChg chg="addSp delSp modSp add mod">
        <pc:chgData name="Bhavyam Ramani" userId="bfcf8623-1572-4df3-b3fa-9873d665883f" providerId="ADAL" clId="{CA6184A4-39CA-46B3-9CE7-EFA5F07C8D75}" dt="2025-10-12T12:32:21.799" v="171" actId="27614"/>
        <pc:sldMkLst>
          <pc:docMk/>
          <pc:sldMk cId="1274883043" sldId="2147470511"/>
        </pc:sldMkLst>
        <pc:picChg chg="add mod">
          <ac:chgData name="Bhavyam Ramani" userId="bfcf8623-1572-4df3-b3fa-9873d665883f" providerId="ADAL" clId="{CA6184A4-39CA-46B3-9CE7-EFA5F07C8D75}" dt="2025-10-12T12:32:21.799" v="171" actId="27614"/>
          <ac:picMkLst>
            <pc:docMk/>
            <pc:sldMk cId="1274883043" sldId="2147470511"/>
            <ac:picMk id="6" creationId="{2AC7C894-9E67-C5C9-C574-02EAA2A91303}"/>
          </ac:picMkLst>
        </pc:picChg>
        <pc:picChg chg="del">
          <ac:chgData name="Bhavyam Ramani" userId="bfcf8623-1572-4df3-b3fa-9873d665883f" providerId="ADAL" clId="{CA6184A4-39CA-46B3-9CE7-EFA5F07C8D75}" dt="2025-10-12T12:32:17.460" v="168" actId="478"/>
          <ac:picMkLst>
            <pc:docMk/>
            <pc:sldMk cId="1274883043" sldId="2147470511"/>
            <ac:picMk id="7" creationId="{35FDFF11-33FE-97E2-6AA3-A12818857B6A}"/>
          </ac:picMkLst>
        </pc:picChg>
      </pc:sldChg>
      <pc:sldChg chg="del">
        <pc:chgData name="Bhavyam Ramani" userId="bfcf8623-1572-4df3-b3fa-9873d665883f" providerId="ADAL" clId="{CA6184A4-39CA-46B3-9CE7-EFA5F07C8D75}" dt="2025-10-12T11:31:45.411" v="2" actId="47"/>
        <pc:sldMkLst>
          <pc:docMk/>
          <pc:sldMk cId="2963512439" sldId="2147470511"/>
        </pc:sldMkLst>
      </pc:sldChg>
      <pc:sldChg chg="del">
        <pc:chgData name="Bhavyam Ramani" userId="bfcf8623-1572-4df3-b3fa-9873d665883f" providerId="ADAL" clId="{CA6184A4-39CA-46B3-9CE7-EFA5F07C8D75}" dt="2025-10-12T11:31:46.278" v="3" actId="47"/>
        <pc:sldMkLst>
          <pc:docMk/>
          <pc:sldMk cId="2167475391" sldId="2147470512"/>
        </pc:sldMkLst>
      </pc:sldChg>
      <pc:sldChg chg="modSp add mod modAnim">
        <pc:chgData name="Bhavyam Ramani" userId="bfcf8623-1572-4df3-b3fa-9873d665883f" providerId="ADAL" clId="{CA6184A4-39CA-46B3-9CE7-EFA5F07C8D75}" dt="2025-10-12T13:33:29.411" v="186" actId="20577"/>
        <pc:sldMkLst>
          <pc:docMk/>
          <pc:sldMk cId="3586469400" sldId="2147470512"/>
        </pc:sldMkLst>
        <pc:spChg chg="mod">
          <ac:chgData name="Bhavyam Ramani" userId="bfcf8623-1572-4df3-b3fa-9873d665883f" providerId="ADAL" clId="{CA6184A4-39CA-46B3-9CE7-EFA5F07C8D75}" dt="2025-10-12T13:32:41.971" v="176"/>
          <ac:spMkLst>
            <pc:docMk/>
            <pc:sldMk cId="3586469400" sldId="2147470512"/>
            <ac:spMk id="2" creationId="{F49CBEE8-555B-1652-8054-16617972EA31}"/>
          </ac:spMkLst>
        </pc:spChg>
        <pc:spChg chg="mod">
          <ac:chgData name="Bhavyam Ramani" userId="bfcf8623-1572-4df3-b3fa-9873d665883f" providerId="ADAL" clId="{CA6184A4-39CA-46B3-9CE7-EFA5F07C8D75}" dt="2025-10-12T13:33:29.411" v="186" actId="20577"/>
          <ac:spMkLst>
            <pc:docMk/>
            <pc:sldMk cId="3586469400" sldId="2147470512"/>
            <ac:spMk id="3" creationId="{7E3B5D43-328E-3C54-D010-16DD81CB3AB4}"/>
          </ac:spMkLst>
        </pc:spChg>
      </pc:sldChg>
      <pc:sldChg chg="modSp add mod modAnim">
        <pc:chgData name="Bhavyam Ramani" userId="bfcf8623-1572-4df3-b3fa-9873d665883f" providerId="ADAL" clId="{CA6184A4-39CA-46B3-9CE7-EFA5F07C8D75}" dt="2025-10-12T13:35:18.660" v="224" actId="20577"/>
        <pc:sldMkLst>
          <pc:docMk/>
          <pc:sldMk cId="544832704" sldId="2147470513"/>
        </pc:sldMkLst>
        <pc:spChg chg="mod">
          <ac:chgData name="Bhavyam Ramani" userId="bfcf8623-1572-4df3-b3fa-9873d665883f" providerId="ADAL" clId="{CA6184A4-39CA-46B3-9CE7-EFA5F07C8D75}" dt="2025-10-12T13:35:06.901" v="212" actId="20577"/>
          <ac:spMkLst>
            <pc:docMk/>
            <pc:sldMk cId="544832704" sldId="2147470513"/>
            <ac:spMk id="2" creationId="{66B3E20B-AC8B-F9EC-2101-7C6CD2780C70}"/>
          </ac:spMkLst>
        </pc:spChg>
        <pc:spChg chg="mod">
          <ac:chgData name="Bhavyam Ramani" userId="bfcf8623-1572-4df3-b3fa-9873d665883f" providerId="ADAL" clId="{CA6184A4-39CA-46B3-9CE7-EFA5F07C8D75}" dt="2025-10-12T13:35:18.660" v="224" actId="20577"/>
          <ac:spMkLst>
            <pc:docMk/>
            <pc:sldMk cId="544832704" sldId="2147470513"/>
            <ac:spMk id="3" creationId="{095BC6C1-31C6-AC35-F8F4-B398E2593BDE}"/>
          </ac:spMkLst>
        </pc:spChg>
      </pc:sldChg>
      <pc:sldChg chg="del">
        <pc:chgData name="Bhavyam Ramani" userId="bfcf8623-1572-4df3-b3fa-9873d665883f" providerId="ADAL" clId="{CA6184A4-39CA-46B3-9CE7-EFA5F07C8D75}" dt="2025-10-12T11:31:46.630" v="4" actId="47"/>
        <pc:sldMkLst>
          <pc:docMk/>
          <pc:sldMk cId="2325284089" sldId="2147470513"/>
        </pc:sldMkLst>
      </pc:sldChg>
      <pc:sldChg chg="modSp add mod modAnim">
        <pc:chgData name="Bhavyam Ramani" userId="bfcf8623-1572-4df3-b3fa-9873d665883f" providerId="ADAL" clId="{CA6184A4-39CA-46B3-9CE7-EFA5F07C8D75}" dt="2025-10-12T14:39:15.517" v="458" actId="1076"/>
        <pc:sldMkLst>
          <pc:docMk/>
          <pc:sldMk cId="3051818464" sldId="2147470514"/>
        </pc:sldMkLst>
        <pc:spChg chg="mod">
          <ac:chgData name="Bhavyam Ramani" userId="bfcf8623-1572-4df3-b3fa-9873d665883f" providerId="ADAL" clId="{CA6184A4-39CA-46B3-9CE7-EFA5F07C8D75}" dt="2025-10-12T14:39:15.517" v="458" actId="1076"/>
          <ac:spMkLst>
            <pc:docMk/>
            <pc:sldMk cId="3051818464" sldId="2147470514"/>
            <ac:spMk id="2" creationId="{BC1D8034-912A-0ED4-3E7A-A973A7D78CCB}"/>
          </ac:spMkLst>
        </pc:spChg>
        <pc:spChg chg="mod">
          <ac:chgData name="Bhavyam Ramani" userId="bfcf8623-1572-4df3-b3fa-9873d665883f" providerId="ADAL" clId="{CA6184A4-39CA-46B3-9CE7-EFA5F07C8D75}" dt="2025-10-12T13:40:09.425" v="327" actId="20577"/>
          <ac:spMkLst>
            <pc:docMk/>
            <pc:sldMk cId="3051818464" sldId="2147470514"/>
            <ac:spMk id="3" creationId="{7481F904-8E6E-1727-2782-EB8013208B4D}"/>
          </ac:spMkLst>
        </pc:spChg>
      </pc:sldChg>
      <pc:sldChg chg="del">
        <pc:chgData name="Bhavyam Ramani" userId="bfcf8623-1572-4df3-b3fa-9873d665883f" providerId="ADAL" clId="{CA6184A4-39CA-46B3-9CE7-EFA5F07C8D75}" dt="2025-10-12T11:31:47.347" v="5" actId="47"/>
        <pc:sldMkLst>
          <pc:docMk/>
          <pc:sldMk cId="3424657448" sldId="2147470514"/>
        </pc:sldMkLst>
      </pc:sldChg>
      <pc:sldChg chg="modSp add mod">
        <pc:chgData name="Bhavyam Ramani" userId="bfcf8623-1572-4df3-b3fa-9873d665883f" providerId="ADAL" clId="{CA6184A4-39CA-46B3-9CE7-EFA5F07C8D75}" dt="2025-10-12T13:51:36.675" v="355" actId="20577"/>
        <pc:sldMkLst>
          <pc:docMk/>
          <pc:sldMk cId="74814453" sldId="2147470515"/>
        </pc:sldMkLst>
        <pc:spChg chg="mod">
          <ac:chgData name="Bhavyam Ramani" userId="bfcf8623-1572-4df3-b3fa-9873d665883f" providerId="ADAL" clId="{CA6184A4-39CA-46B3-9CE7-EFA5F07C8D75}" dt="2025-10-12T13:51:10.442" v="337" actId="1035"/>
          <ac:spMkLst>
            <pc:docMk/>
            <pc:sldMk cId="74814453" sldId="2147470515"/>
            <ac:spMk id="2" creationId="{402C2D28-5A16-DEDF-F9EE-921A844C40F5}"/>
          </ac:spMkLst>
        </pc:spChg>
        <pc:spChg chg="mod">
          <ac:chgData name="Bhavyam Ramani" userId="bfcf8623-1572-4df3-b3fa-9873d665883f" providerId="ADAL" clId="{CA6184A4-39CA-46B3-9CE7-EFA5F07C8D75}" dt="2025-10-12T13:51:36.675" v="355" actId="20577"/>
          <ac:spMkLst>
            <pc:docMk/>
            <pc:sldMk cId="74814453" sldId="2147470515"/>
            <ac:spMk id="3" creationId="{33E0861B-3CBD-1875-89CF-D7F99D806406}"/>
          </ac:spMkLst>
        </pc:spChg>
      </pc:sldChg>
      <pc:sldChg chg="del">
        <pc:chgData name="Bhavyam Ramani" userId="bfcf8623-1572-4df3-b3fa-9873d665883f" providerId="ADAL" clId="{CA6184A4-39CA-46B3-9CE7-EFA5F07C8D75}" dt="2025-10-12T11:31:47.611" v="6" actId="47"/>
        <pc:sldMkLst>
          <pc:docMk/>
          <pc:sldMk cId="1165805121" sldId="2147470515"/>
        </pc:sldMkLst>
      </pc:sldChg>
      <pc:sldChg chg="del">
        <pc:chgData name="Bhavyam Ramani" userId="bfcf8623-1572-4df3-b3fa-9873d665883f" providerId="ADAL" clId="{CA6184A4-39CA-46B3-9CE7-EFA5F07C8D75}" dt="2025-10-12T11:31:48.186" v="9" actId="47"/>
        <pc:sldMkLst>
          <pc:docMk/>
          <pc:sldMk cId="784598897" sldId="2147470516"/>
        </pc:sldMkLst>
      </pc:sldChg>
      <pc:sldChg chg="modSp add mod modAnim">
        <pc:chgData name="Bhavyam Ramani" userId="bfcf8623-1572-4df3-b3fa-9873d665883f" providerId="ADAL" clId="{CA6184A4-39CA-46B3-9CE7-EFA5F07C8D75}" dt="2025-10-12T14:37:49.694" v="412" actId="20577"/>
        <pc:sldMkLst>
          <pc:docMk/>
          <pc:sldMk cId="2330059581" sldId="2147470516"/>
        </pc:sldMkLst>
        <pc:spChg chg="mod">
          <ac:chgData name="Bhavyam Ramani" userId="bfcf8623-1572-4df3-b3fa-9873d665883f" providerId="ADAL" clId="{CA6184A4-39CA-46B3-9CE7-EFA5F07C8D75}" dt="2025-10-12T14:37:22.202" v="391" actId="1076"/>
          <ac:spMkLst>
            <pc:docMk/>
            <pc:sldMk cId="2330059581" sldId="2147470516"/>
            <ac:spMk id="2" creationId="{61DF3D5E-05FF-E55A-DE15-FA2D8235E9A2}"/>
          </ac:spMkLst>
        </pc:spChg>
        <pc:spChg chg="mod">
          <ac:chgData name="Bhavyam Ramani" userId="bfcf8623-1572-4df3-b3fa-9873d665883f" providerId="ADAL" clId="{CA6184A4-39CA-46B3-9CE7-EFA5F07C8D75}" dt="2025-10-12T14:37:49.694" v="412" actId="20577"/>
          <ac:spMkLst>
            <pc:docMk/>
            <pc:sldMk cId="2330059581" sldId="2147470516"/>
            <ac:spMk id="3" creationId="{BC82CFF7-3775-2E03-7B14-EDF130DD3363}"/>
          </ac:spMkLst>
        </pc:spChg>
      </pc:sldChg>
      <pc:sldChg chg="addSp delSp modSp add mod modAnim">
        <pc:chgData name="Bhavyam Ramani" userId="bfcf8623-1572-4df3-b3fa-9873d665883f" providerId="ADAL" clId="{CA6184A4-39CA-46B3-9CE7-EFA5F07C8D75}" dt="2025-10-12T14:38:36.449" v="437" actId="20577"/>
        <pc:sldMkLst>
          <pc:docMk/>
          <pc:sldMk cId="428386861" sldId="2147470517"/>
        </pc:sldMkLst>
        <pc:spChg chg="mod">
          <ac:chgData name="Bhavyam Ramani" userId="bfcf8623-1572-4df3-b3fa-9873d665883f" providerId="ADAL" clId="{CA6184A4-39CA-46B3-9CE7-EFA5F07C8D75}" dt="2025-10-12T14:38:36.449" v="437" actId="20577"/>
          <ac:spMkLst>
            <pc:docMk/>
            <pc:sldMk cId="428386861" sldId="2147470517"/>
            <ac:spMk id="2" creationId="{A4033E7E-C268-619E-6DC5-7F8627C7AFE7}"/>
          </ac:spMkLst>
        </pc:spChg>
        <pc:spChg chg="add del mod">
          <ac:chgData name="Bhavyam Ramani" userId="bfcf8623-1572-4df3-b3fa-9873d665883f" providerId="ADAL" clId="{CA6184A4-39CA-46B3-9CE7-EFA5F07C8D75}" dt="2025-10-12T14:38:24.678" v="436" actId="20577"/>
          <ac:spMkLst>
            <pc:docMk/>
            <pc:sldMk cId="428386861" sldId="2147470517"/>
            <ac:spMk id="3" creationId="{8C892891-EEA1-63CD-286C-A49812EBDE5C}"/>
          </ac:spMkLst>
        </pc:spChg>
      </pc:sldChg>
      <pc:sldChg chg="del">
        <pc:chgData name="Bhavyam Ramani" userId="bfcf8623-1572-4df3-b3fa-9873d665883f" providerId="ADAL" clId="{CA6184A4-39CA-46B3-9CE7-EFA5F07C8D75}" dt="2025-10-12T11:31:48.359" v="10" actId="47"/>
        <pc:sldMkLst>
          <pc:docMk/>
          <pc:sldMk cId="1915563478" sldId="2147470517"/>
        </pc:sldMkLst>
      </pc:sldChg>
      <pc:sldChg chg="add del">
        <pc:chgData name="Bhavyam Ramani" userId="bfcf8623-1572-4df3-b3fa-9873d665883f" providerId="ADAL" clId="{CA6184A4-39CA-46B3-9CE7-EFA5F07C8D75}" dt="2025-10-12T14:36:34.382" v="358" actId="47"/>
        <pc:sldMkLst>
          <pc:docMk/>
          <pc:sldMk cId="2910384006" sldId="2147470517"/>
        </pc:sldMkLst>
      </pc:sldChg>
      <pc:sldChg chg="del">
        <pc:chgData name="Bhavyam Ramani" userId="bfcf8623-1572-4df3-b3fa-9873d665883f" providerId="ADAL" clId="{CA6184A4-39CA-46B3-9CE7-EFA5F07C8D75}" dt="2025-10-12T11:31:47.818" v="7" actId="47"/>
        <pc:sldMkLst>
          <pc:docMk/>
          <pc:sldMk cId="2360192493" sldId="2147470518"/>
        </pc:sldMkLst>
      </pc:sldChg>
      <pc:sldChg chg="addSp delSp modSp add mod">
        <pc:chgData name="Bhavyam Ramani" userId="bfcf8623-1572-4df3-b3fa-9873d665883f" providerId="ADAL" clId="{CA6184A4-39CA-46B3-9CE7-EFA5F07C8D75}" dt="2025-10-12T14:44:07.425" v="485" actId="1076"/>
        <pc:sldMkLst>
          <pc:docMk/>
          <pc:sldMk cId="3462532717" sldId="2147470518"/>
        </pc:sldMkLst>
        <pc:picChg chg="add mod">
          <ac:chgData name="Bhavyam Ramani" userId="bfcf8623-1572-4df3-b3fa-9873d665883f" providerId="ADAL" clId="{CA6184A4-39CA-46B3-9CE7-EFA5F07C8D75}" dt="2025-10-12T14:44:07.425" v="485" actId="1076"/>
          <ac:picMkLst>
            <pc:docMk/>
            <pc:sldMk cId="3462532717" sldId="2147470518"/>
            <ac:picMk id="6" creationId="{E12A99CC-6C64-F4CB-8CB5-DE62719C3751}"/>
          </ac:picMkLst>
        </pc:picChg>
        <pc:picChg chg="del">
          <ac:chgData name="Bhavyam Ramani" userId="bfcf8623-1572-4df3-b3fa-9873d665883f" providerId="ADAL" clId="{CA6184A4-39CA-46B3-9CE7-EFA5F07C8D75}" dt="2025-10-12T14:42:26.730" v="476" actId="478"/>
          <ac:picMkLst>
            <pc:docMk/>
            <pc:sldMk cId="3462532717" sldId="2147470518"/>
            <ac:picMk id="7" creationId="{E02F9116-76E4-1F1D-8C1C-BF9B61C16838}"/>
          </ac:picMkLst>
        </pc:picChg>
      </pc:sldChg>
      <pc:sldChg chg="del">
        <pc:chgData name="Bhavyam Ramani" userId="bfcf8623-1572-4df3-b3fa-9873d665883f" providerId="ADAL" clId="{CA6184A4-39CA-46B3-9CE7-EFA5F07C8D75}" dt="2025-10-12T11:31:48.017" v="8" actId="47"/>
        <pc:sldMkLst>
          <pc:docMk/>
          <pc:sldMk cId="1773189329" sldId="2147470519"/>
        </pc:sldMkLst>
      </pc:sldChg>
      <pc:sldChg chg="addSp delSp modSp add mod">
        <pc:chgData name="Bhavyam Ramani" userId="bfcf8623-1572-4df3-b3fa-9873d665883f" providerId="ADAL" clId="{CA6184A4-39CA-46B3-9CE7-EFA5F07C8D75}" dt="2025-10-12T14:45:50.883" v="504" actId="1076"/>
        <pc:sldMkLst>
          <pc:docMk/>
          <pc:sldMk cId="1901264812" sldId="2147470519"/>
        </pc:sldMkLst>
        <pc:picChg chg="del">
          <ac:chgData name="Bhavyam Ramani" userId="bfcf8623-1572-4df3-b3fa-9873d665883f" providerId="ADAL" clId="{CA6184A4-39CA-46B3-9CE7-EFA5F07C8D75}" dt="2025-10-12T14:44:57.477" v="487" actId="478"/>
          <ac:picMkLst>
            <pc:docMk/>
            <pc:sldMk cId="1901264812" sldId="2147470519"/>
            <ac:picMk id="6" creationId="{AA2EA54E-D3ED-8F6C-5FB1-B2CD9C9DB73A}"/>
          </ac:picMkLst>
        </pc:picChg>
        <pc:picChg chg="add mod">
          <ac:chgData name="Bhavyam Ramani" userId="bfcf8623-1572-4df3-b3fa-9873d665883f" providerId="ADAL" clId="{CA6184A4-39CA-46B3-9CE7-EFA5F07C8D75}" dt="2025-10-12T14:45:50.883" v="504" actId="1076"/>
          <ac:picMkLst>
            <pc:docMk/>
            <pc:sldMk cId="1901264812" sldId="2147470519"/>
            <ac:picMk id="7" creationId="{484E2816-D335-48B6-FB0C-02CFE399AC78}"/>
          </ac:picMkLst>
        </pc:picChg>
        <pc:picChg chg="add mod">
          <ac:chgData name="Bhavyam Ramani" userId="bfcf8623-1572-4df3-b3fa-9873d665883f" providerId="ADAL" clId="{CA6184A4-39CA-46B3-9CE7-EFA5F07C8D75}" dt="2025-10-12T14:45:47.646" v="503" actId="1076"/>
          <ac:picMkLst>
            <pc:docMk/>
            <pc:sldMk cId="1901264812" sldId="2147470519"/>
            <ac:picMk id="9" creationId="{60016748-A917-6B08-859B-3A472B2A9886}"/>
          </ac:picMkLst>
        </pc:picChg>
      </pc:sldChg>
      <pc:sldChg chg="addSp delSp modSp add mod">
        <pc:chgData name="Bhavyam Ramani" userId="bfcf8623-1572-4df3-b3fa-9873d665883f" providerId="ADAL" clId="{CA6184A4-39CA-46B3-9CE7-EFA5F07C8D75}" dt="2025-10-13T04:45:57.521" v="514" actId="962"/>
        <pc:sldMkLst>
          <pc:docMk/>
          <pc:sldMk cId="282417983" sldId="2147470520"/>
        </pc:sldMkLst>
        <pc:picChg chg="del">
          <ac:chgData name="Bhavyam Ramani" userId="bfcf8623-1572-4df3-b3fa-9873d665883f" providerId="ADAL" clId="{CA6184A4-39CA-46B3-9CE7-EFA5F07C8D75}" dt="2025-10-13T04:45:49.149" v="507" actId="478"/>
          <ac:picMkLst>
            <pc:docMk/>
            <pc:sldMk cId="282417983" sldId="2147470520"/>
            <ac:picMk id="6" creationId="{86A6A1E9-5CF1-813F-5799-7A97D2B87CBF}"/>
          </ac:picMkLst>
        </pc:picChg>
        <pc:picChg chg="add mod">
          <ac:chgData name="Bhavyam Ramani" userId="bfcf8623-1572-4df3-b3fa-9873d665883f" providerId="ADAL" clId="{CA6184A4-39CA-46B3-9CE7-EFA5F07C8D75}" dt="2025-10-13T04:45:57.521" v="514" actId="962"/>
          <ac:picMkLst>
            <pc:docMk/>
            <pc:sldMk cId="282417983" sldId="2147470520"/>
            <ac:picMk id="7" creationId="{791F91A7-067F-3E72-EE38-43518F2D8E76}"/>
          </ac:picMkLst>
        </pc:picChg>
      </pc:sldChg>
      <pc:sldChg chg="del">
        <pc:chgData name="Bhavyam Ramani" userId="bfcf8623-1572-4df3-b3fa-9873d665883f" providerId="ADAL" clId="{CA6184A4-39CA-46B3-9CE7-EFA5F07C8D75}" dt="2025-10-12T11:31:48.501" v="11" actId="47"/>
        <pc:sldMkLst>
          <pc:docMk/>
          <pc:sldMk cId="1696691291" sldId="2147470520"/>
        </pc:sldMkLst>
      </pc:sldChg>
      <pc:sldChg chg="del">
        <pc:chgData name="Bhavyam Ramani" userId="bfcf8623-1572-4df3-b3fa-9873d665883f" providerId="ADAL" clId="{CA6184A4-39CA-46B3-9CE7-EFA5F07C8D75}" dt="2025-10-12T11:31:48.677" v="12" actId="47"/>
        <pc:sldMkLst>
          <pc:docMk/>
          <pc:sldMk cId="861614191" sldId="2147470521"/>
        </pc:sldMkLst>
      </pc:sldChg>
      <pc:sldChg chg="del">
        <pc:chgData name="Bhavyam Ramani" userId="bfcf8623-1572-4df3-b3fa-9873d665883f" providerId="ADAL" clId="{CA6184A4-39CA-46B3-9CE7-EFA5F07C8D75}" dt="2025-10-12T11:31:48.871" v="13" actId="47"/>
        <pc:sldMkLst>
          <pc:docMk/>
          <pc:sldMk cId="1953165088" sldId="2147470522"/>
        </pc:sldMkLst>
      </pc:sldChg>
      <pc:sldChg chg="del">
        <pc:chgData name="Bhavyam Ramani" userId="bfcf8623-1572-4df3-b3fa-9873d665883f" providerId="ADAL" clId="{CA6184A4-39CA-46B3-9CE7-EFA5F07C8D75}" dt="2025-10-12T11:31:49.141" v="14" actId="47"/>
        <pc:sldMkLst>
          <pc:docMk/>
          <pc:sldMk cId="1318822389" sldId="2147470523"/>
        </pc:sldMkLst>
      </pc:sldChg>
      <pc:sldChg chg="add del">
        <pc:chgData name="Bhavyam Ramani" userId="bfcf8623-1572-4df3-b3fa-9873d665883f" providerId="ADAL" clId="{CA6184A4-39CA-46B3-9CE7-EFA5F07C8D75}" dt="2025-10-12T11:31:56.643" v="19" actId="47"/>
        <pc:sldMkLst>
          <pc:docMk/>
          <pc:sldMk cId="3030811032" sldId="2147470524"/>
        </pc:sldMkLst>
      </pc:sldChg>
      <pc:sldChg chg="del">
        <pc:chgData name="Bhavyam Ramani" userId="bfcf8623-1572-4df3-b3fa-9873d665883f" providerId="ADAL" clId="{CA6184A4-39CA-46B3-9CE7-EFA5F07C8D75}" dt="2025-10-12T11:32:10.997" v="20" actId="47"/>
        <pc:sldMkLst>
          <pc:docMk/>
          <pc:sldMk cId="3298155404" sldId="2147470525"/>
        </pc:sldMkLst>
      </pc:sldChg>
      <pc:sldChg chg="del">
        <pc:chgData name="Bhavyam Ramani" userId="bfcf8623-1572-4df3-b3fa-9873d665883f" providerId="ADAL" clId="{CA6184A4-39CA-46B3-9CE7-EFA5F07C8D75}" dt="2025-10-12T11:32:17.604" v="33" actId="47"/>
        <pc:sldMkLst>
          <pc:docMk/>
          <pc:sldMk cId="1489733469" sldId="2147470526"/>
        </pc:sldMkLst>
      </pc:sldChg>
      <pc:sldChg chg="del">
        <pc:chgData name="Bhavyam Ramani" userId="bfcf8623-1572-4df3-b3fa-9873d665883f" providerId="ADAL" clId="{CA6184A4-39CA-46B3-9CE7-EFA5F07C8D75}" dt="2025-10-12T11:32:11.424" v="21" actId="47"/>
        <pc:sldMkLst>
          <pc:docMk/>
          <pc:sldMk cId="4293739565" sldId="2147470527"/>
        </pc:sldMkLst>
      </pc:sldChg>
      <pc:sldChg chg="del">
        <pc:chgData name="Bhavyam Ramani" userId="bfcf8623-1572-4df3-b3fa-9873d665883f" providerId="ADAL" clId="{CA6184A4-39CA-46B3-9CE7-EFA5F07C8D75}" dt="2025-10-12T11:32:14.146" v="26" actId="47"/>
        <pc:sldMkLst>
          <pc:docMk/>
          <pc:sldMk cId="337506424" sldId="2147470528"/>
        </pc:sldMkLst>
      </pc:sldChg>
      <pc:sldChg chg="del">
        <pc:chgData name="Bhavyam Ramani" userId="bfcf8623-1572-4df3-b3fa-9873d665883f" providerId="ADAL" clId="{CA6184A4-39CA-46B3-9CE7-EFA5F07C8D75}" dt="2025-10-12T11:32:14.335" v="27" actId="47"/>
        <pc:sldMkLst>
          <pc:docMk/>
          <pc:sldMk cId="3976832405" sldId="2147470529"/>
        </pc:sldMkLst>
      </pc:sldChg>
      <pc:sldChg chg="del">
        <pc:chgData name="Bhavyam Ramani" userId="bfcf8623-1572-4df3-b3fa-9873d665883f" providerId="ADAL" clId="{CA6184A4-39CA-46B3-9CE7-EFA5F07C8D75}" dt="2025-10-12T11:32:12.339" v="22" actId="47"/>
        <pc:sldMkLst>
          <pc:docMk/>
          <pc:sldMk cId="521685478" sldId="2147470530"/>
        </pc:sldMkLst>
      </pc:sldChg>
      <pc:sldChg chg="del">
        <pc:chgData name="Bhavyam Ramani" userId="bfcf8623-1572-4df3-b3fa-9873d665883f" providerId="ADAL" clId="{CA6184A4-39CA-46B3-9CE7-EFA5F07C8D75}" dt="2025-10-12T11:32:14.499" v="28" actId="47"/>
        <pc:sldMkLst>
          <pc:docMk/>
          <pc:sldMk cId="3543449612" sldId="2147470531"/>
        </pc:sldMkLst>
      </pc:sldChg>
      <pc:sldChg chg="del">
        <pc:chgData name="Bhavyam Ramani" userId="bfcf8623-1572-4df3-b3fa-9873d665883f" providerId="ADAL" clId="{CA6184A4-39CA-46B3-9CE7-EFA5F07C8D75}" dt="2025-10-12T11:32:12.801" v="23" actId="47"/>
        <pc:sldMkLst>
          <pc:docMk/>
          <pc:sldMk cId="156764394" sldId="2147470532"/>
        </pc:sldMkLst>
      </pc:sldChg>
      <pc:sldChg chg="del">
        <pc:chgData name="Bhavyam Ramani" userId="bfcf8623-1572-4df3-b3fa-9873d665883f" providerId="ADAL" clId="{CA6184A4-39CA-46B3-9CE7-EFA5F07C8D75}" dt="2025-10-12T11:32:13.252" v="24" actId="47"/>
        <pc:sldMkLst>
          <pc:docMk/>
          <pc:sldMk cId="405148443" sldId="2147470533"/>
        </pc:sldMkLst>
      </pc:sldChg>
      <pc:sldChg chg="del">
        <pc:chgData name="Bhavyam Ramani" userId="bfcf8623-1572-4df3-b3fa-9873d665883f" providerId="ADAL" clId="{CA6184A4-39CA-46B3-9CE7-EFA5F07C8D75}" dt="2025-10-12T11:32:14.753" v="29" actId="47"/>
        <pc:sldMkLst>
          <pc:docMk/>
          <pc:sldMk cId="3721409840" sldId="2147470534"/>
        </pc:sldMkLst>
      </pc:sldChg>
      <pc:sldChg chg="del">
        <pc:chgData name="Bhavyam Ramani" userId="bfcf8623-1572-4df3-b3fa-9873d665883f" providerId="ADAL" clId="{CA6184A4-39CA-46B3-9CE7-EFA5F07C8D75}" dt="2025-10-12T11:32:14.948" v="30" actId="47"/>
        <pc:sldMkLst>
          <pc:docMk/>
          <pc:sldMk cId="2446136129" sldId="2147470535"/>
        </pc:sldMkLst>
      </pc:sldChg>
      <pc:sldChg chg="del">
        <pc:chgData name="Bhavyam Ramani" userId="bfcf8623-1572-4df3-b3fa-9873d665883f" providerId="ADAL" clId="{CA6184A4-39CA-46B3-9CE7-EFA5F07C8D75}" dt="2025-10-12T11:32:13.538" v="25" actId="47"/>
        <pc:sldMkLst>
          <pc:docMk/>
          <pc:sldMk cId="3121748415" sldId="2147470536"/>
        </pc:sldMkLst>
      </pc:sldChg>
      <pc:sldChg chg="del">
        <pc:chgData name="Bhavyam Ramani" userId="bfcf8623-1572-4df3-b3fa-9873d665883f" providerId="ADAL" clId="{CA6184A4-39CA-46B3-9CE7-EFA5F07C8D75}" dt="2025-10-12T11:32:15.176" v="31" actId="47"/>
        <pc:sldMkLst>
          <pc:docMk/>
          <pc:sldMk cId="766442149" sldId="2147470537"/>
        </pc:sldMkLst>
      </pc:sldChg>
      <pc:sldChg chg="del">
        <pc:chgData name="Bhavyam Ramani" userId="bfcf8623-1572-4df3-b3fa-9873d665883f" providerId="ADAL" clId="{CA6184A4-39CA-46B3-9CE7-EFA5F07C8D75}" dt="2025-10-12T11:32:15.402" v="32" actId="47"/>
        <pc:sldMkLst>
          <pc:docMk/>
          <pc:sldMk cId="700944655" sldId="2147470538"/>
        </pc:sldMkLst>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image" Target="../media/image9.svg"/><Relationship Id="rId16" Type="http://schemas.openxmlformats.org/officeDocument/2006/relationships/image" Target="../media/image23.svg"/><Relationship Id="rId1" Type="http://schemas.openxmlformats.org/officeDocument/2006/relationships/image" Target="../media/image8.png"/><Relationship Id="rId6" Type="http://schemas.openxmlformats.org/officeDocument/2006/relationships/image" Target="../media/image13.svg"/><Relationship Id="rId11" Type="http://schemas.openxmlformats.org/officeDocument/2006/relationships/image" Target="../media/image18.png"/><Relationship Id="rId5" Type="http://schemas.openxmlformats.org/officeDocument/2006/relationships/image" Target="../media/image12.png"/><Relationship Id="rId15" Type="http://schemas.openxmlformats.org/officeDocument/2006/relationships/image" Target="../media/image2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 Id="rId14" Type="http://schemas.openxmlformats.org/officeDocument/2006/relationships/image" Target="../media/image2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image" Target="../media/image9.svg"/><Relationship Id="rId16" Type="http://schemas.openxmlformats.org/officeDocument/2006/relationships/image" Target="../media/image23.svg"/><Relationship Id="rId1" Type="http://schemas.openxmlformats.org/officeDocument/2006/relationships/image" Target="../media/image8.png"/><Relationship Id="rId6" Type="http://schemas.openxmlformats.org/officeDocument/2006/relationships/image" Target="../media/image13.svg"/><Relationship Id="rId11" Type="http://schemas.openxmlformats.org/officeDocument/2006/relationships/image" Target="../media/image18.png"/><Relationship Id="rId5" Type="http://schemas.openxmlformats.org/officeDocument/2006/relationships/image" Target="../media/image12.png"/><Relationship Id="rId15" Type="http://schemas.openxmlformats.org/officeDocument/2006/relationships/image" Target="../media/image2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 Id="rId1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C7068D-6035-4AFA-971C-6804BDF1F59B}" type="doc">
      <dgm:prSet loTypeId="urn:microsoft.com/office/officeart/2018/5/layout/IconCircleLabelList" loCatId="icon" qsTypeId="urn:microsoft.com/office/officeart/2005/8/quickstyle/simple1" qsCatId="simple" csTypeId="urn:microsoft.com/office/officeart/2005/8/colors/accent2_2" csCatId="accent2" phldr="1"/>
      <dgm:spPr/>
      <dgm:t>
        <a:bodyPr/>
        <a:lstStyle/>
        <a:p>
          <a:endParaRPr lang="en-US"/>
        </a:p>
      </dgm:t>
    </dgm:pt>
    <dgm:pt modelId="{57EAE89E-08B3-4D00-A678-D0C4ADC4E3F4}">
      <dgm:prSet custT="1"/>
      <dgm:spPr/>
      <dgm:t>
        <a:bodyPr/>
        <a:lstStyle/>
        <a:p>
          <a:pPr>
            <a:defRPr cap="all"/>
          </a:pPr>
          <a:r>
            <a:rPr lang="en-IN" sz="1400" b="1" dirty="0"/>
            <a:t>Week 1: </a:t>
          </a:r>
          <a:r>
            <a:rPr lang="en-IN" sz="1400" dirty="0"/>
            <a:t>Data Collection, Requirement Analysis &amp; Versioning Setup (DVC/</a:t>
          </a:r>
          <a:r>
            <a:rPr lang="en-IN" sz="1400" dirty="0" err="1"/>
            <a:t>MLflow</a:t>
          </a:r>
          <a:r>
            <a:rPr lang="en-IN" sz="1400" dirty="0"/>
            <a:t>)</a:t>
          </a:r>
          <a:endParaRPr lang="en-US" sz="1400" dirty="0"/>
        </a:p>
      </dgm:t>
    </dgm:pt>
    <dgm:pt modelId="{B4CCA22B-450C-4BF9-8992-9715248A631C}" type="parTrans" cxnId="{7297AC1C-2E24-4C8A-8482-22D0C3B8CE11}">
      <dgm:prSet/>
      <dgm:spPr/>
      <dgm:t>
        <a:bodyPr/>
        <a:lstStyle/>
        <a:p>
          <a:endParaRPr lang="en-US"/>
        </a:p>
      </dgm:t>
    </dgm:pt>
    <dgm:pt modelId="{EE7BDE67-8846-4A17-B337-3DBED3CE5C41}" type="sibTrans" cxnId="{7297AC1C-2E24-4C8A-8482-22D0C3B8CE11}">
      <dgm:prSet/>
      <dgm:spPr/>
      <dgm:t>
        <a:bodyPr/>
        <a:lstStyle/>
        <a:p>
          <a:endParaRPr lang="en-US"/>
        </a:p>
      </dgm:t>
    </dgm:pt>
    <dgm:pt modelId="{C842E61B-D87C-42F3-8607-40D87DEF4725}">
      <dgm:prSet custT="1"/>
      <dgm:spPr/>
      <dgm:t>
        <a:bodyPr/>
        <a:lstStyle/>
        <a:p>
          <a:pPr>
            <a:defRPr cap="all"/>
          </a:pPr>
          <a:r>
            <a:rPr lang="en-IN" sz="1400" b="1" dirty="0"/>
            <a:t>Week 2: </a:t>
          </a:r>
          <a:r>
            <a:rPr lang="en-IN" sz="1400" dirty="0"/>
            <a:t>Data Preprocessing, EDA &amp; Feature Engineering</a:t>
          </a:r>
          <a:endParaRPr lang="en-US" sz="1400" dirty="0"/>
        </a:p>
      </dgm:t>
    </dgm:pt>
    <dgm:pt modelId="{D9BEFA01-88EF-44DE-B93D-91527A53A184}" type="parTrans" cxnId="{5FC4E645-5954-4FEB-B6ED-2D39C7400D7C}">
      <dgm:prSet/>
      <dgm:spPr/>
      <dgm:t>
        <a:bodyPr/>
        <a:lstStyle/>
        <a:p>
          <a:endParaRPr lang="en-US"/>
        </a:p>
      </dgm:t>
    </dgm:pt>
    <dgm:pt modelId="{68565762-6885-4F04-A700-CBC5CD8AFCAA}" type="sibTrans" cxnId="{5FC4E645-5954-4FEB-B6ED-2D39C7400D7C}">
      <dgm:prSet/>
      <dgm:spPr/>
      <dgm:t>
        <a:bodyPr/>
        <a:lstStyle/>
        <a:p>
          <a:endParaRPr lang="en-US"/>
        </a:p>
      </dgm:t>
    </dgm:pt>
    <dgm:pt modelId="{8C76D6FA-9F38-4E9E-ACFE-E66AACF6C1ED}">
      <dgm:prSet custT="1"/>
      <dgm:spPr/>
      <dgm:t>
        <a:bodyPr/>
        <a:lstStyle/>
        <a:p>
          <a:pPr>
            <a:defRPr cap="all"/>
          </a:pPr>
          <a:r>
            <a:rPr lang="en-IN" sz="1400" b="1" dirty="0"/>
            <a:t>Week 3: </a:t>
          </a:r>
          <a:r>
            <a:rPr lang="en-IN" sz="1400" b="0" dirty="0"/>
            <a:t>BASELINE MODELS + </a:t>
          </a:r>
          <a:r>
            <a:rPr lang="en-IN" sz="1400" dirty="0"/>
            <a:t>Kaplan-Meier + Cox Proportional Hazards Implementation</a:t>
          </a:r>
          <a:endParaRPr lang="en-US" sz="1400" dirty="0"/>
        </a:p>
      </dgm:t>
    </dgm:pt>
    <dgm:pt modelId="{479EF6C5-70F9-4155-A0A3-53B111B879A1}" type="parTrans" cxnId="{C6A9C962-48F3-4CD7-A927-7B8D7DF06DE9}">
      <dgm:prSet/>
      <dgm:spPr/>
      <dgm:t>
        <a:bodyPr/>
        <a:lstStyle/>
        <a:p>
          <a:endParaRPr lang="en-US"/>
        </a:p>
      </dgm:t>
    </dgm:pt>
    <dgm:pt modelId="{A2EC57F0-830F-48CE-89A7-0F1FAF838C7E}" type="sibTrans" cxnId="{C6A9C962-48F3-4CD7-A927-7B8D7DF06DE9}">
      <dgm:prSet/>
      <dgm:spPr/>
      <dgm:t>
        <a:bodyPr/>
        <a:lstStyle/>
        <a:p>
          <a:endParaRPr lang="en-US"/>
        </a:p>
      </dgm:t>
    </dgm:pt>
    <dgm:pt modelId="{FF605E62-0866-4E7D-9BAF-79A8943BB4B9}">
      <dgm:prSet custT="1"/>
      <dgm:spPr/>
      <dgm:t>
        <a:bodyPr/>
        <a:lstStyle/>
        <a:p>
          <a:pPr>
            <a:defRPr cap="all"/>
          </a:pPr>
          <a:r>
            <a:rPr lang="en-IN" sz="1400" b="1" dirty="0"/>
            <a:t>Week 4: </a:t>
          </a:r>
          <a:r>
            <a:rPr lang="en-IN" sz="1400" dirty="0" err="1"/>
            <a:t>DeepSurv</a:t>
          </a:r>
          <a:r>
            <a:rPr lang="en-IN" sz="1400" dirty="0"/>
            <a:t> Implementation &amp; Hyperparameter Tuning</a:t>
          </a:r>
          <a:endParaRPr lang="en-US" sz="1400" dirty="0"/>
        </a:p>
      </dgm:t>
    </dgm:pt>
    <dgm:pt modelId="{C4128A60-C3F7-4ACB-AF75-E808C34A3EE6}" type="parTrans" cxnId="{37B32A66-FA08-4179-9499-CF0D7E31891C}">
      <dgm:prSet/>
      <dgm:spPr/>
      <dgm:t>
        <a:bodyPr/>
        <a:lstStyle/>
        <a:p>
          <a:endParaRPr lang="en-US"/>
        </a:p>
      </dgm:t>
    </dgm:pt>
    <dgm:pt modelId="{AD4A9D01-A41D-4F02-9909-A737C2BC8BAF}" type="sibTrans" cxnId="{37B32A66-FA08-4179-9499-CF0D7E31891C}">
      <dgm:prSet/>
      <dgm:spPr/>
      <dgm:t>
        <a:bodyPr/>
        <a:lstStyle/>
        <a:p>
          <a:endParaRPr lang="en-US"/>
        </a:p>
      </dgm:t>
    </dgm:pt>
    <dgm:pt modelId="{324BEFEB-E6D6-4801-9BC4-8A5CDAFACDF1}">
      <dgm:prSet custT="1"/>
      <dgm:spPr/>
      <dgm:t>
        <a:bodyPr/>
        <a:lstStyle/>
        <a:p>
          <a:pPr>
            <a:defRPr cap="all"/>
          </a:pPr>
          <a:r>
            <a:rPr lang="en-IN" sz="1400" b="1" dirty="0"/>
            <a:t>Week 7: </a:t>
          </a:r>
          <a:r>
            <a:rPr lang="en-IN" sz="1400" dirty="0"/>
            <a:t>Experiment Tracking (</a:t>
          </a:r>
          <a:r>
            <a:rPr lang="en-IN" sz="1400" dirty="0" err="1"/>
            <a:t>MLflow</a:t>
          </a:r>
          <a:r>
            <a:rPr lang="en-IN" sz="1400" dirty="0"/>
            <a:t>/W&amp;B) + Model Registry Setup</a:t>
          </a:r>
          <a:endParaRPr lang="en-US" sz="1400" dirty="0"/>
        </a:p>
      </dgm:t>
    </dgm:pt>
    <dgm:pt modelId="{25B4E8F4-6141-49CE-96E5-A88BAC7D4EDE}" type="parTrans" cxnId="{C79C2E49-EC62-4C75-85A3-E95B0CDB9309}">
      <dgm:prSet/>
      <dgm:spPr/>
      <dgm:t>
        <a:bodyPr/>
        <a:lstStyle/>
        <a:p>
          <a:endParaRPr lang="en-US"/>
        </a:p>
      </dgm:t>
    </dgm:pt>
    <dgm:pt modelId="{DF18BC8F-DE7A-471F-93D9-A7E566970147}" type="sibTrans" cxnId="{C79C2E49-EC62-4C75-85A3-E95B0CDB9309}">
      <dgm:prSet/>
      <dgm:spPr/>
      <dgm:t>
        <a:bodyPr/>
        <a:lstStyle/>
        <a:p>
          <a:endParaRPr lang="en-US"/>
        </a:p>
      </dgm:t>
    </dgm:pt>
    <dgm:pt modelId="{C68011F0-54C7-4A07-B6E1-DD19E8AA1FB9}">
      <dgm:prSet custT="1"/>
      <dgm:spPr/>
      <dgm:t>
        <a:bodyPr/>
        <a:lstStyle/>
        <a:p>
          <a:pPr>
            <a:defRPr cap="all"/>
          </a:pPr>
          <a:r>
            <a:rPr lang="en-IN" sz="1400" b="1" dirty="0"/>
            <a:t>Week 5: </a:t>
          </a:r>
          <a:r>
            <a:rPr lang="en-IN" sz="1400" dirty="0"/>
            <a:t>Top 5 Churn Reasons, Customer Segmentation &amp; Retention Strategy</a:t>
          </a:r>
          <a:endParaRPr lang="en-US" sz="1400" dirty="0"/>
        </a:p>
      </dgm:t>
    </dgm:pt>
    <dgm:pt modelId="{42B4539C-2732-47DD-9DDB-C91479FB1098}" type="parTrans" cxnId="{67F83F30-AC35-4439-8700-9D26797350A3}">
      <dgm:prSet/>
      <dgm:spPr/>
      <dgm:t>
        <a:bodyPr/>
        <a:lstStyle/>
        <a:p>
          <a:endParaRPr lang="en-US"/>
        </a:p>
      </dgm:t>
    </dgm:pt>
    <dgm:pt modelId="{495F1023-F3FC-40DE-97CC-E6F174E3CF43}" type="sibTrans" cxnId="{67F83F30-AC35-4439-8700-9D26797350A3}">
      <dgm:prSet/>
      <dgm:spPr/>
      <dgm:t>
        <a:bodyPr/>
        <a:lstStyle/>
        <a:p>
          <a:endParaRPr lang="en-US"/>
        </a:p>
      </dgm:t>
    </dgm:pt>
    <dgm:pt modelId="{65BDFA94-7D9E-4D2D-9211-DCAFFB4FFE51}">
      <dgm:prSet custT="1"/>
      <dgm:spPr/>
      <dgm:t>
        <a:bodyPr/>
        <a:lstStyle/>
        <a:p>
          <a:pPr>
            <a:defRPr cap="all"/>
          </a:pPr>
          <a:r>
            <a:rPr lang="en-IN" sz="1400" b="1" dirty="0"/>
            <a:t>Week 6: </a:t>
          </a:r>
          <a:r>
            <a:rPr lang="en-IN" sz="1400" dirty="0"/>
            <a:t>UI Development (</a:t>
          </a:r>
          <a:r>
            <a:rPr lang="en-IN" sz="1400" dirty="0" err="1"/>
            <a:t>Streamlit</a:t>
          </a:r>
          <a:r>
            <a:rPr lang="en-IN" sz="1400" dirty="0"/>
            <a:t>) + API (</a:t>
          </a:r>
          <a:r>
            <a:rPr lang="en-IN" sz="1400" dirty="0" err="1"/>
            <a:t>FastAPI</a:t>
          </a:r>
          <a:r>
            <a:rPr lang="en-IN" sz="1400" dirty="0"/>
            <a:t>/Flask) + </a:t>
          </a:r>
          <a:r>
            <a:rPr lang="en-IN" sz="1400" dirty="0" err="1"/>
            <a:t>Dockerization</a:t>
          </a:r>
          <a:endParaRPr lang="en-US" sz="1400" dirty="0"/>
        </a:p>
      </dgm:t>
    </dgm:pt>
    <dgm:pt modelId="{52E7C431-25C2-4D5F-943D-E01462B68C6F}" type="parTrans" cxnId="{A231EFF3-8E44-497D-A2BF-C6014683FFF2}">
      <dgm:prSet/>
      <dgm:spPr/>
      <dgm:t>
        <a:bodyPr/>
        <a:lstStyle/>
        <a:p>
          <a:endParaRPr lang="en-US"/>
        </a:p>
      </dgm:t>
    </dgm:pt>
    <dgm:pt modelId="{605EB8E1-E55B-4D21-BA2F-A18B47A16293}" type="sibTrans" cxnId="{A231EFF3-8E44-497D-A2BF-C6014683FFF2}">
      <dgm:prSet/>
      <dgm:spPr/>
      <dgm:t>
        <a:bodyPr/>
        <a:lstStyle/>
        <a:p>
          <a:endParaRPr lang="en-US"/>
        </a:p>
      </dgm:t>
    </dgm:pt>
    <dgm:pt modelId="{F78BB291-E8D0-4950-BC34-3B8C1FDE3CBE}">
      <dgm:prSet custT="1"/>
      <dgm:spPr/>
      <dgm:t>
        <a:bodyPr/>
        <a:lstStyle/>
        <a:p>
          <a:pPr>
            <a:defRPr cap="all"/>
          </a:pPr>
          <a:r>
            <a:rPr lang="en-IN" sz="1400" b="1" dirty="0"/>
            <a:t>Week 8: </a:t>
          </a:r>
          <a:r>
            <a:rPr lang="en-IN" sz="1400" dirty="0"/>
            <a:t>CI/CD Integration, Cloud Deployment, Monitoring &amp; Final Report</a:t>
          </a:r>
          <a:endParaRPr lang="en-US" sz="1400" dirty="0"/>
        </a:p>
      </dgm:t>
    </dgm:pt>
    <dgm:pt modelId="{FB8AC9A3-E576-4425-AB97-F533A519A42B}" type="parTrans" cxnId="{7B9DD7F1-5965-47A1-8916-43981BDD33AA}">
      <dgm:prSet/>
      <dgm:spPr/>
      <dgm:t>
        <a:bodyPr/>
        <a:lstStyle/>
        <a:p>
          <a:endParaRPr lang="en-US"/>
        </a:p>
      </dgm:t>
    </dgm:pt>
    <dgm:pt modelId="{13783F3C-A499-4589-B2E1-4C5D40AA34C1}" type="sibTrans" cxnId="{7B9DD7F1-5965-47A1-8916-43981BDD33AA}">
      <dgm:prSet/>
      <dgm:spPr/>
      <dgm:t>
        <a:bodyPr/>
        <a:lstStyle/>
        <a:p>
          <a:endParaRPr lang="en-US"/>
        </a:p>
      </dgm:t>
    </dgm:pt>
    <dgm:pt modelId="{E510EAD6-1139-43CA-AABB-C40450274682}" type="pres">
      <dgm:prSet presAssocID="{4DC7068D-6035-4AFA-971C-6804BDF1F59B}" presName="root" presStyleCnt="0">
        <dgm:presLayoutVars>
          <dgm:dir/>
          <dgm:resizeHandles val="exact"/>
        </dgm:presLayoutVars>
      </dgm:prSet>
      <dgm:spPr/>
    </dgm:pt>
    <dgm:pt modelId="{9C54C4A3-97D9-4E8D-8709-B2E0068C047E}" type="pres">
      <dgm:prSet presAssocID="{57EAE89E-08B3-4D00-A678-D0C4ADC4E3F4}" presName="compNode" presStyleCnt="0"/>
      <dgm:spPr/>
    </dgm:pt>
    <dgm:pt modelId="{6C34200F-F959-4ADA-A11B-BFEFCB88CE3E}" type="pres">
      <dgm:prSet presAssocID="{57EAE89E-08B3-4D00-A678-D0C4ADC4E3F4}" presName="iconBgRect" presStyleLbl="bgShp" presStyleIdx="0" presStyleCnt="8"/>
      <dgm:spPr/>
    </dgm:pt>
    <dgm:pt modelId="{4A0FB960-6205-481E-8CED-647D58ED6BDF}" type="pres">
      <dgm:prSet presAssocID="{57EAE89E-08B3-4D00-A678-D0C4ADC4E3F4}"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lowchart"/>
        </a:ext>
      </dgm:extLst>
    </dgm:pt>
    <dgm:pt modelId="{B5DDB53D-230F-49D3-9EBB-E182BEEA947F}" type="pres">
      <dgm:prSet presAssocID="{57EAE89E-08B3-4D00-A678-D0C4ADC4E3F4}" presName="spaceRect" presStyleCnt="0"/>
      <dgm:spPr/>
    </dgm:pt>
    <dgm:pt modelId="{77A6D12C-F960-4972-8428-416E394E385E}" type="pres">
      <dgm:prSet presAssocID="{57EAE89E-08B3-4D00-A678-D0C4ADC4E3F4}" presName="textRect" presStyleLbl="revTx" presStyleIdx="0" presStyleCnt="8" custScaleX="126091">
        <dgm:presLayoutVars>
          <dgm:chMax val="1"/>
          <dgm:chPref val="1"/>
        </dgm:presLayoutVars>
      </dgm:prSet>
      <dgm:spPr/>
    </dgm:pt>
    <dgm:pt modelId="{561FA489-9AD0-452E-BE8F-F022DB52E6AB}" type="pres">
      <dgm:prSet presAssocID="{EE7BDE67-8846-4A17-B337-3DBED3CE5C41}" presName="sibTrans" presStyleCnt="0"/>
      <dgm:spPr/>
    </dgm:pt>
    <dgm:pt modelId="{9B21A372-0E7D-45EB-807E-8C6C8F5D5E3D}" type="pres">
      <dgm:prSet presAssocID="{C842E61B-D87C-42F3-8607-40D87DEF4725}" presName="compNode" presStyleCnt="0"/>
      <dgm:spPr/>
    </dgm:pt>
    <dgm:pt modelId="{9CC6FA1E-ECA9-4313-991B-48FC17E021E1}" type="pres">
      <dgm:prSet presAssocID="{C842E61B-D87C-42F3-8607-40D87DEF4725}" presName="iconBgRect" presStyleLbl="bgShp" presStyleIdx="1" presStyleCnt="8"/>
      <dgm:spPr/>
    </dgm:pt>
    <dgm:pt modelId="{220AC2FA-C60D-4583-96C4-92070440E5DE}" type="pres">
      <dgm:prSet presAssocID="{C842E61B-D87C-42F3-8607-40D87DEF4725}"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ridge scene"/>
        </a:ext>
      </dgm:extLst>
    </dgm:pt>
    <dgm:pt modelId="{B02B5796-836C-40E1-96D9-1DC26F64EB3B}" type="pres">
      <dgm:prSet presAssocID="{C842E61B-D87C-42F3-8607-40D87DEF4725}" presName="spaceRect" presStyleCnt="0"/>
      <dgm:spPr/>
    </dgm:pt>
    <dgm:pt modelId="{4AE841A0-BBBA-4929-86B0-7456FB90FBE8}" type="pres">
      <dgm:prSet presAssocID="{C842E61B-D87C-42F3-8607-40D87DEF4725}" presName="textRect" presStyleLbl="revTx" presStyleIdx="1" presStyleCnt="8" custScaleX="141515">
        <dgm:presLayoutVars>
          <dgm:chMax val="1"/>
          <dgm:chPref val="1"/>
        </dgm:presLayoutVars>
      </dgm:prSet>
      <dgm:spPr/>
    </dgm:pt>
    <dgm:pt modelId="{C7785898-7DF2-437B-851F-A9E2E00A95A5}" type="pres">
      <dgm:prSet presAssocID="{68565762-6885-4F04-A700-CBC5CD8AFCAA}" presName="sibTrans" presStyleCnt="0"/>
      <dgm:spPr/>
    </dgm:pt>
    <dgm:pt modelId="{F1807D11-9D98-4396-A0BC-6098C268C541}" type="pres">
      <dgm:prSet presAssocID="{8C76D6FA-9F38-4E9E-ACFE-E66AACF6C1ED}" presName="compNode" presStyleCnt="0"/>
      <dgm:spPr/>
    </dgm:pt>
    <dgm:pt modelId="{EA661E79-4077-4845-842C-72C027D28B5E}" type="pres">
      <dgm:prSet presAssocID="{8C76D6FA-9F38-4E9E-ACFE-E66AACF6C1ED}" presName="iconBgRect" presStyleLbl="bgShp" presStyleIdx="2" presStyleCnt="8"/>
      <dgm:spPr/>
    </dgm:pt>
    <dgm:pt modelId="{AFD2EED4-FEAD-4D87-8677-67064AB5A5A9}" type="pres">
      <dgm:prSet presAssocID="{8C76D6FA-9F38-4E9E-ACFE-E66AACF6C1ED}"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486E641B-7413-49AD-AC31-CBC209F33765}" type="pres">
      <dgm:prSet presAssocID="{8C76D6FA-9F38-4E9E-ACFE-E66AACF6C1ED}" presName="spaceRect" presStyleCnt="0"/>
      <dgm:spPr/>
    </dgm:pt>
    <dgm:pt modelId="{0AC56E8D-A5ED-4C8C-9E6B-02B5082186D4}" type="pres">
      <dgm:prSet presAssocID="{8C76D6FA-9F38-4E9E-ACFE-E66AACF6C1ED}" presName="textRect" presStyleLbl="revTx" presStyleIdx="2" presStyleCnt="8" custScaleX="130015">
        <dgm:presLayoutVars>
          <dgm:chMax val="1"/>
          <dgm:chPref val="1"/>
        </dgm:presLayoutVars>
      </dgm:prSet>
      <dgm:spPr/>
    </dgm:pt>
    <dgm:pt modelId="{54008015-29DE-493E-B404-F44F3C73F19A}" type="pres">
      <dgm:prSet presAssocID="{A2EC57F0-830F-48CE-89A7-0F1FAF838C7E}" presName="sibTrans" presStyleCnt="0"/>
      <dgm:spPr/>
    </dgm:pt>
    <dgm:pt modelId="{565FDEF5-05F6-47C1-A16C-BBE737901896}" type="pres">
      <dgm:prSet presAssocID="{FF605E62-0866-4E7D-9BAF-79A8943BB4B9}" presName="compNode" presStyleCnt="0"/>
      <dgm:spPr/>
    </dgm:pt>
    <dgm:pt modelId="{5C3C10A3-E855-4700-975C-DF1605D46FD9}" type="pres">
      <dgm:prSet presAssocID="{FF605E62-0866-4E7D-9BAF-79A8943BB4B9}" presName="iconBgRect" presStyleLbl="bgShp" presStyleIdx="3" presStyleCnt="8"/>
      <dgm:spPr/>
    </dgm:pt>
    <dgm:pt modelId="{7292A601-642C-4BF6-B140-98593461AD1D}" type="pres">
      <dgm:prSet presAssocID="{FF605E62-0866-4E7D-9BAF-79A8943BB4B9}"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orkflow"/>
        </a:ext>
      </dgm:extLst>
    </dgm:pt>
    <dgm:pt modelId="{B0CF58AD-3D2D-4146-840A-E6E495472EC9}" type="pres">
      <dgm:prSet presAssocID="{FF605E62-0866-4E7D-9BAF-79A8943BB4B9}" presName="spaceRect" presStyleCnt="0"/>
      <dgm:spPr/>
    </dgm:pt>
    <dgm:pt modelId="{C87D4E30-A0DE-4A8E-8AAF-51D4C0BAF3ED}" type="pres">
      <dgm:prSet presAssocID="{FF605E62-0866-4E7D-9BAF-79A8943BB4B9}" presName="textRect" presStyleLbl="revTx" presStyleIdx="3" presStyleCnt="8" custScaleX="126346">
        <dgm:presLayoutVars>
          <dgm:chMax val="1"/>
          <dgm:chPref val="1"/>
        </dgm:presLayoutVars>
      </dgm:prSet>
      <dgm:spPr/>
    </dgm:pt>
    <dgm:pt modelId="{D16480C2-0595-4C5F-B5A3-8185CA491BE6}" type="pres">
      <dgm:prSet presAssocID="{AD4A9D01-A41D-4F02-9909-A737C2BC8BAF}" presName="sibTrans" presStyleCnt="0"/>
      <dgm:spPr/>
    </dgm:pt>
    <dgm:pt modelId="{8FF4807D-CE19-4B2F-8769-998EF4BAA322}" type="pres">
      <dgm:prSet presAssocID="{324BEFEB-E6D6-4801-9BC4-8A5CDAFACDF1}" presName="compNode" presStyleCnt="0"/>
      <dgm:spPr/>
    </dgm:pt>
    <dgm:pt modelId="{6A463B12-0DFB-448A-B5ED-BDD05079C18A}" type="pres">
      <dgm:prSet presAssocID="{324BEFEB-E6D6-4801-9BC4-8A5CDAFACDF1}" presName="iconBgRect" presStyleLbl="bgShp" presStyleIdx="4" presStyleCnt="8"/>
      <dgm:spPr/>
    </dgm:pt>
    <dgm:pt modelId="{48025E7A-83A7-4394-B8D4-6C9325A5B52E}" type="pres">
      <dgm:prSet presAssocID="{324BEFEB-E6D6-4801-9BC4-8A5CDAFACDF1}"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Research"/>
        </a:ext>
      </dgm:extLst>
    </dgm:pt>
    <dgm:pt modelId="{2191F498-C198-48FF-AE0D-6C88ABC4A50B}" type="pres">
      <dgm:prSet presAssocID="{324BEFEB-E6D6-4801-9BC4-8A5CDAFACDF1}" presName="spaceRect" presStyleCnt="0"/>
      <dgm:spPr/>
    </dgm:pt>
    <dgm:pt modelId="{2C4B58EF-7634-49AD-A9FC-39D23E571A8F}" type="pres">
      <dgm:prSet presAssocID="{324BEFEB-E6D6-4801-9BC4-8A5CDAFACDF1}" presName="textRect" presStyleLbl="revTx" presStyleIdx="4" presStyleCnt="8" custScaleX="134975" custLinFactX="107309" custLinFactNeighborX="200000" custLinFactNeighborY="-15202">
        <dgm:presLayoutVars>
          <dgm:chMax val="1"/>
          <dgm:chPref val="1"/>
        </dgm:presLayoutVars>
      </dgm:prSet>
      <dgm:spPr/>
    </dgm:pt>
    <dgm:pt modelId="{C3F3A8B4-0FF3-497A-9552-1B95A18BC468}" type="pres">
      <dgm:prSet presAssocID="{DF18BC8F-DE7A-471F-93D9-A7E566970147}" presName="sibTrans" presStyleCnt="0"/>
      <dgm:spPr/>
    </dgm:pt>
    <dgm:pt modelId="{80B88CAC-FF20-4996-8193-AD9362B48B21}" type="pres">
      <dgm:prSet presAssocID="{C68011F0-54C7-4A07-B6E1-DD19E8AA1FB9}" presName="compNode" presStyleCnt="0"/>
      <dgm:spPr/>
    </dgm:pt>
    <dgm:pt modelId="{96F4FCB3-DF10-4B2F-92DB-742B093E995D}" type="pres">
      <dgm:prSet presAssocID="{C68011F0-54C7-4A07-B6E1-DD19E8AA1FB9}" presName="iconBgRect" presStyleLbl="bgShp" presStyleIdx="5" presStyleCnt="8"/>
      <dgm:spPr/>
    </dgm:pt>
    <dgm:pt modelId="{984EF578-2780-4CE8-A100-56AC7D7C9E56}" type="pres">
      <dgm:prSet presAssocID="{C68011F0-54C7-4A07-B6E1-DD19E8AA1FB9}"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Filter"/>
        </a:ext>
      </dgm:extLst>
    </dgm:pt>
    <dgm:pt modelId="{F96D0FD3-F4A4-4CC1-811E-79E339E1A089}" type="pres">
      <dgm:prSet presAssocID="{C68011F0-54C7-4A07-B6E1-DD19E8AA1FB9}" presName="spaceRect" presStyleCnt="0"/>
      <dgm:spPr/>
    </dgm:pt>
    <dgm:pt modelId="{8BBA9B0E-D839-46FD-9E90-4AF95B1E1DDC}" type="pres">
      <dgm:prSet presAssocID="{C68011F0-54C7-4A07-B6E1-DD19E8AA1FB9}" presName="textRect" presStyleLbl="revTx" presStyleIdx="5" presStyleCnt="8" custScaleX="137882" custLinFactX="-48128" custLinFactNeighborX="-100000" custLinFactNeighborY="-14855">
        <dgm:presLayoutVars>
          <dgm:chMax val="1"/>
          <dgm:chPref val="1"/>
        </dgm:presLayoutVars>
      </dgm:prSet>
      <dgm:spPr/>
    </dgm:pt>
    <dgm:pt modelId="{F228BEFD-F93C-4B88-B1A1-7B763E87FAA6}" type="pres">
      <dgm:prSet presAssocID="{495F1023-F3FC-40DE-97CC-E6F174E3CF43}" presName="sibTrans" presStyleCnt="0"/>
      <dgm:spPr/>
    </dgm:pt>
    <dgm:pt modelId="{A252642A-641E-4A1B-AA64-6065521FDA12}" type="pres">
      <dgm:prSet presAssocID="{65BDFA94-7D9E-4D2D-9211-DCAFFB4FFE51}" presName="compNode" presStyleCnt="0"/>
      <dgm:spPr/>
    </dgm:pt>
    <dgm:pt modelId="{0FB67F35-DC6B-4128-A4D4-4BC6383614B7}" type="pres">
      <dgm:prSet presAssocID="{65BDFA94-7D9E-4D2D-9211-DCAFFB4FFE51}" presName="iconBgRect" presStyleLbl="bgShp" presStyleIdx="6" presStyleCnt="8"/>
      <dgm:spPr/>
    </dgm:pt>
    <dgm:pt modelId="{480E99D7-729C-441B-8610-19C33AD8A75D}" type="pres">
      <dgm:prSet presAssocID="{65BDFA94-7D9E-4D2D-9211-DCAFFB4FFE51}" presName="iconRect" presStyleLbl="node1" presStyleIdx="6" presStyleCnt="8"/>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Scientist"/>
        </a:ext>
      </dgm:extLst>
    </dgm:pt>
    <dgm:pt modelId="{F704ED23-EB84-4ABF-B07F-3AEAB37D048B}" type="pres">
      <dgm:prSet presAssocID="{65BDFA94-7D9E-4D2D-9211-DCAFFB4FFE51}" presName="spaceRect" presStyleCnt="0"/>
      <dgm:spPr/>
    </dgm:pt>
    <dgm:pt modelId="{679DDD62-AB64-4908-823E-BF3B9FCEAF44}" type="pres">
      <dgm:prSet presAssocID="{65BDFA94-7D9E-4D2D-9211-DCAFFB4FFE51}" presName="textRect" presStyleLbl="revTx" presStyleIdx="6" presStyleCnt="8" custScaleX="145923" custLinFactX="-57230" custLinFactNeighborX="-100000" custLinFactNeighborY="-19002">
        <dgm:presLayoutVars>
          <dgm:chMax val="1"/>
          <dgm:chPref val="1"/>
        </dgm:presLayoutVars>
      </dgm:prSet>
      <dgm:spPr/>
    </dgm:pt>
    <dgm:pt modelId="{97B54283-7F41-4977-A0AF-EC045E0FDCDB}" type="pres">
      <dgm:prSet presAssocID="{605EB8E1-E55B-4D21-BA2F-A18B47A16293}" presName="sibTrans" presStyleCnt="0"/>
      <dgm:spPr/>
    </dgm:pt>
    <dgm:pt modelId="{6599ACB9-79DB-441C-A863-E7302FB1C2C1}" type="pres">
      <dgm:prSet presAssocID="{F78BB291-E8D0-4950-BC34-3B8C1FDE3CBE}" presName="compNode" presStyleCnt="0"/>
      <dgm:spPr/>
    </dgm:pt>
    <dgm:pt modelId="{F775A712-3A9A-4909-80E0-431CED7C44A7}" type="pres">
      <dgm:prSet presAssocID="{F78BB291-E8D0-4950-BC34-3B8C1FDE3CBE}" presName="iconBgRect" presStyleLbl="bgShp" presStyleIdx="7" presStyleCnt="8"/>
      <dgm:spPr/>
    </dgm:pt>
    <dgm:pt modelId="{9180156E-3CDA-4F2E-A81F-08205C87C005}" type="pres">
      <dgm:prSet presAssocID="{F78BB291-E8D0-4950-BC34-3B8C1FDE3CBE}"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dgm:spPr>
      <dgm:extLst>
        <a:ext uri="{E40237B7-FDA0-4F09-8148-C483321AD2D9}">
          <dgm14:cNvPr xmlns:dgm14="http://schemas.microsoft.com/office/drawing/2010/diagram" id="0" name="" descr="Syncing Cloud"/>
        </a:ext>
      </dgm:extLst>
    </dgm:pt>
    <dgm:pt modelId="{FE77BB10-A4BE-4D27-9446-081B1D086A81}" type="pres">
      <dgm:prSet presAssocID="{F78BB291-E8D0-4950-BC34-3B8C1FDE3CBE}" presName="spaceRect" presStyleCnt="0"/>
      <dgm:spPr/>
    </dgm:pt>
    <dgm:pt modelId="{DBB90985-6F0B-47A5-BF37-8FF7BC5011B1}" type="pres">
      <dgm:prSet presAssocID="{F78BB291-E8D0-4950-BC34-3B8C1FDE3CBE}" presName="textRect" presStyleLbl="revTx" presStyleIdx="7" presStyleCnt="8" custScaleX="138306">
        <dgm:presLayoutVars>
          <dgm:chMax val="1"/>
          <dgm:chPref val="1"/>
        </dgm:presLayoutVars>
      </dgm:prSet>
      <dgm:spPr/>
    </dgm:pt>
  </dgm:ptLst>
  <dgm:cxnLst>
    <dgm:cxn modelId="{7297AC1C-2E24-4C8A-8482-22D0C3B8CE11}" srcId="{4DC7068D-6035-4AFA-971C-6804BDF1F59B}" destId="{57EAE89E-08B3-4D00-A678-D0C4ADC4E3F4}" srcOrd="0" destOrd="0" parTransId="{B4CCA22B-450C-4BF9-8992-9715248A631C}" sibTransId="{EE7BDE67-8846-4A17-B337-3DBED3CE5C41}"/>
    <dgm:cxn modelId="{67F83F30-AC35-4439-8700-9D26797350A3}" srcId="{4DC7068D-6035-4AFA-971C-6804BDF1F59B}" destId="{C68011F0-54C7-4A07-B6E1-DD19E8AA1FB9}" srcOrd="5" destOrd="0" parTransId="{42B4539C-2732-47DD-9DDB-C91479FB1098}" sibTransId="{495F1023-F3FC-40DE-97CC-E6F174E3CF43}"/>
    <dgm:cxn modelId="{8895BC5E-724A-4F2F-A536-BC8DC572B743}" type="presOf" srcId="{4DC7068D-6035-4AFA-971C-6804BDF1F59B}" destId="{E510EAD6-1139-43CA-AABB-C40450274682}" srcOrd="0" destOrd="0" presId="urn:microsoft.com/office/officeart/2018/5/layout/IconCircleLabelList"/>
    <dgm:cxn modelId="{C6A9C962-48F3-4CD7-A927-7B8D7DF06DE9}" srcId="{4DC7068D-6035-4AFA-971C-6804BDF1F59B}" destId="{8C76D6FA-9F38-4E9E-ACFE-E66AACF6C1ED}" srcOrd="2" destOrd="0" parTransId="{479EF6C5-70F9-4155-A0A3-53B111B879A1}" sibTransId="{A2EC57F0-830F-48CE-89A7-0F1FAF838C7E}"/>
    <dgm:cxn modelId="{5FC4E645-5954-4FEB-B6ED-2D39C7400D7C}" srcId="{4DC7068D-6035-4AFA-971C-6804BDF1F59B}" destId="{C842E61B-D87C-42F3-8607-40D87DEF4725}" srcOrd="1" destOrd="0" parTransId="{D9BEFA01-88EF-44DE-B93D-91527A53A184}" sibTransId="{68565762-6885-4F04-A700-CBC5CD8AFCAA}"/>
    <dgm:cxn modelId="{37B32A66-FA08-4179-9499-CF0D7E31891C}" srcId="{4DC7068D-6035-4AFA-971C-6804BDF1F59B}" destId="{FF605E62-0866-4E7D-9BAF-79A8943BB4B9}" srcOrd="3" destOrd="0" parTransId="{C4128A60-C3F7-4ACB-AF75-E808C34A3EE6}" sibTransId="{AD4A9D01-A41D-4F02-9909-A737C2BC8BAF}"/>
    <dgm:cxn modelId="{BF772568-B889-4506-9DA3-CC08110DFE1B}" type="presOf" srcId="{FF605E62-0866-4E7D-9BAF-79A8943BB4B9}" destId="{C87D4E30-A0DE-4A8E-8AAF-51D4C0BAF3ED}" srcOrd="0" destOrd="0" presId="urn:microsoft.com/office/officeart/2018/5/layout/IconCircleLabelList"/>
    <dgm:cxn modelId="{BF6D3468-9C42-44BC-875C-8407EFD7DE43}" type="presOf" srcId="{C68011F0-54C7-4A07-B6E1-DD19E8AA1FB9}" destId="{8BBA9B0E-D839-46FD-9E90-4AF95B1E1DDC}" srcOrd="0" destOrd="0" presId="urn:microsoft.com/office/officeart/2018/5/layout/IconCircleLabelList"/>
    <dgm:cxn modelId="{C79C2E49-EC62-4C75-85A3-E95B0CDB9309}" srcId="{4DC7068D-6035-4AFA-971C-6804BDF1F59B}" destId="{324BEFEB-E6D6-4801-9BC4-8A5CDAFACDF1}" srcOrd="4" destOrd="0" parTransId="{25B4E8F4-6141-49CE-96E5-A88BAC7D4EDE}" sibTransId="{DF18BC8F-DE7A-471F-93D9-A7E566970147}"/>
    <dgm:cxn modelId="{8398DB5A-F11C-4F5D-A567-300EEE65EB85}" type="presOf" srcId="{F78BB291-E8D0-4950-BC34-3B8C1FDE3CBE}" destId="{DBB90985-6F0B-47A5-BF37-8FF7BC5011B1}" srcOrd="0" destOrd="0" presId="urn:microsoft.com/office/officeart/2018/5/layout/IconCircleLabelList"/>
    <dgm:cxn modelId="{5FD87884-F92C-4EC1-A4BB-038C275E457D}" type="presOf" srcId="{C842E61B-D87C-42F3-8607-40D87DEF4725}" destId="{4AE841A0-BBBA-4929-86B0-7456FB90FBE8}" srcOrd="0" destOrd="0" presId="urn:microsoft.com/office/officeart/2018/5/layout/IconCircleLabelList"/>
    <dgm:cxn modelId="{6166548D-1934-4F48-B1B2-B1B6E02C5808}" type="presOf" srcId="{8C76D6FA-9F38-4E9E-ACFE-E66AACF6C1ED}" destId="{0AC56E8D-A5ED-4C8C-9E6B-02B5082186D4}" srcOrd="0" destOrd="0" presId="urn:microsoft.com/office/officeart/2018/5/layout/IconCircleLabelList"/>
    <dgm:cxn modelId="{6F876F9A-E7FB-41AE-A5C7-291C8468F90E}" type="presOf" srcId="{324BEFEB-E6D6-4801-9BC4-8A5CDAFACDF1}" destId="{2C4B58EF-7634-49AD-A9FC-39D23E571A8F}" srcOrd="0" destOrd="0" presId="urn:microsoft.com/office/officeart/2018/5/layout/IconCircleLabelList"/>
    <dgm:cxn modelId="{AAE105D9-E7E5-4907-9E4F-E06AC29098D5}" type="presOf" srcId="{65BDFA94-7D9E-4D2D-9211-DCAFFB4FFE51}" destId="{679DDD62-AB64-4908-823E-BF3B9FCEAF44}" srcOrd="0" destOrd="0" presId="urn:microsoft.com/office/officeart/2018/5/layout/IconCircleLabelList"/>
    <dgm:cxn modelId="{FE8690ED-F253-4514-83A8-525836D95F4E}" type="presOf" srcId="{57EAE89E-08B3-4D00-A678-D0C4ADC4E3F4}" destId="{77A6D12C-F960-4972-8428-416E394E385E}" srcOrd="0" destOrd="0" presId="urn:microsoft.com/office/officeart/2018/5/layout/IconCircleLabelList"/>
    <dgm:cxn modelId="{7B9DD7F1-5965-47A1-8916-43981BDD33AA}" srcId="{4DC7068D-6035-4AFA-971C-6804BDF1F59B}" destId="{F78BB291-E8D0-4950-BC34-3B8C1FDE3CBE}" srcOrd="7" destOrd="0" parTransId="{FB8AC9A3-E576-4425-AB97-F533A519A42B}" sibTransId="{13783F3C-A499-4589-B2E1-4C5D40AA34C1}"/>
    <dgm:cxn modelId="{A231EFF3-8E44-497D-A2BF-C6014683FFF2}" srcId="{4DC7068D-6035-4AFA-971C-6804BDF1F59B}" destId="{65BDFA94-7D9E-4D2D-9211-DCAFFB4FFE51}" srcOrd="6" destOrd="0" parTransId="{52E7C431-25C2-4D5F-943D-E01462B68C6F}" sibTransId="{605EB8E1-E55B-4D21-BA2F-A18B47A16293}"/>
    <dgm:cxn modelId="{BEB83685-106B-4FFB-97DE-558598B7F9CE}" type="presParOf" srcId="{E510EAD6-1139-43CA-AABB-C40450274682}" destId="{9C54C4A3-97D9-4E8D-8709-B2E0068C047E}" srcOrd="0" destOrd="0" presId="urn:microsoft.com/office/officeart/2018/5/layout/IconCircleLabelList"/>
    <dgm:cxn modelId="{BAC15E10-8DF4-410C-987E-20A638971B24}" type="presParOf" srcId="{9C54C4A3-97D9-4E8D-8709-B2E0068C047E}" destId="{6C34200F-F959-4ADA-A11B-BFEFCB88CE3E}" srcOrd="0" destOrd="0" presId="urn:microsoft.com/office/officeart/2018/5/layout/IconCircleLabelList"/>
    <dgm:cxn modelId="{B9696152-CD01-41B7-941B-396EFDE5CD4D}" type="presParOf" srcId="{9C54C4A3-97D9-4E8D-8709-B2E0068C047E}" destId="{4A0FB960-6205-481E-8CED-647D58ED6BDF}" srcOrd="1" destOrd="0" presId="urn:microsoft.com/office/officeart/2018/5/layout/IconCircleLabelList"/>
    <dgm:cxn modelId="{5C93E111-B203-40F6-8CFC-32D2E1B23A7F}" type="presParOf" srcId="{9C54C4A3-97D9-4E8D-8709-B2E0068C047E}" destId="{B5DDB53D-230F-49D3-9EBB-E182BEEA947F}" srcOrd="2" destOrd="0" presId="urn:microsoft.com/office/officeart/2018/5/layout/IconCircleLabelList"/>
    <dgm:cxn modelId="{5D81B4B8-25C9-49DA-87C0-4F38964C75D8}" type="presParOf" srcId="{9C54C4A3-97D9-4E8D-8709-B2E0068C047E}" destId="{77A6D12C-F960-4972-8428-416E394E385E}" srcOrd="3" destOrd="0" presId="urn:microsoft.com/office/officeart/2018/5/layout/IconCircleLabelList"/>
    <dgm:cxn modelId="{7406A0F2-1314-4C5B-8179-1DDF842C82A8}" type="presParOf" srcId="{E510EAD6-1139-43CA-AABB-C40450274682}" destId="{561FA489-9AD0-452E-BE8F-F022DB52E6AB}" srcOrd="1" destOrd="0" presId="urn:microsoft.com/office/officeart/2018/5/layout/IconCircleLabelList"/>
    <dgm:cxn modelId="{3BD17990-8469-4B6D-83E9-ACB696FF6CB1}" type="presParOf" srcId="{E510EAD6-1139-43CA-AABB-C40450274682}" destId="{9B21A372-0E7D-45EB-807E-8C6C8F5D5E3D}" srcOrd="2" destOrd="0" presId="urn:microsoft.com/office/officeart/2018/5/layout/IconCircleLabelList"/>
    <dgm:cxn modelId="{8FC1BEA6-4CBB-41D9-9BE6-E5A61D3F5ACE}" type="presParOf" srcId="{9B21A372-0E7D-45EB-807E-8C6C8F5D5E3D}" destId="{9CC6FA1E-ECA9-4313-991B-48FC17E021E1}" srcOrd="0" destOrd="0" presId="urn:microsoft.com/office/officeart/2018/5/layout/IconCircleLabelList"/>
    <dgm:cxn modelId="{B5DB72A8-21ED-4604-ABA8-26CADB40595A}" type="presParOf" srcId="{9B21A372-0E7D-45EB-807E-8C6C8F5D5E3D}" destId="{220AC2FA-C60D-4583-96C4-92070440E5DE}" srcOrd="1" destOrd="0" presId="urn:microsoft.com/office/officeart/2018/5/layout/IconCircleLabelList"/>
    <dgm:cxn modelId="{BD8C3FC6-E9EB-46EA-8874-AEB3BEDD43E6}" type="presParOf" srcId="{9B21A372-0E7D-45EB-807E-8C6C8F5D5E3D}" destId="{B02B5796-836C-40E1-96D9-1DC26F64EB3B}" srcOrd="2" destOrd="0" presId="urn:microsoft.com/office/officeart/2018/5/layout/IconCircleLabelList"/>
    <dgm:cxn modelId="{099FEC3D-6A86-48F3-B0F9-47435BD7DCE1}" type="presParOf" srcId="{9B21A372-0E7D-45EB-807E-8C6C8F5D5E3D}" destId="{4AE841A0-BBBA-4929-86B0-7456FB90FBE8}" srcOrd="3" destOrd="0" presId="urn:microsoft.com/office/officeart/2018/5/layout/IconCircleLabelList"/>
    <dgm:cxn modelId="{893977E3-C2E4-431E-ACC0-4A739D40DEEA}" type="presParOf" srcId="{E510EAD6-1139-43CA-AABB-C40450274682}" destId="{C7785898-7DF2-437B-851F-A9E2E00A95A5}" srcOrd="3" destOrd="0" presId="urn:microsoft.com/office/officeart/2018/5/layout/IconCircleLabelList"/>
    <dgm:cxn modelId="{82E181D3-3F0C-4E95-967D-69E58DCF227C}" type="presParOf" srcId="{E510EAD6-1139-43CA-AABB-C40450274682}" destId="{F1807D11-9D98-4396-A0BC-6098C268C541}" srcOrd="4" destOrd="0" presId="urn:microsoft.com/office/officeart/2018/5/layout/IconCircleLabelList"/>
    <dgm:cxn modelId="{687E327A-C83B-49FD-B5BD-27709D93C45F}" type="presParOf" srcId="{F1807D11-9D98-4396-A0BC-6098C268C541}" destId="{EA661E79-4077-4845-842C-72C027D28B5E}" srcOrd="0" destOrd="0" presId="urn:microsoft.com/office/officeart/2018/5/layout/IconCircleLabelList"/>
    <dgm:cxn modelId="{B6CF98A4-0445-4809-B7A9-5D1F17526FCA}" type="presParOf" srcId="{F1807D11-9D98-4396-A0BC-6098C268C541}" destId="{AFD2EED4-FEAD-4D87-8677-67064AB5A5A9}" srcOrd="1" destOrd="0" presId="urn:microsoft.com/office/officeart/2018/5/layout/IconCircleLabelList"/>
    <dgm:cxn modelId="{BB9D4746-D167-465A-8F30-E4AC9DDC18A6}" type="presParOf" srcId="{F1807D11-9D98-4396-A0BC-6098C268C541}" destId="{486E641B-7413-49AD-AC31-CBC209F33765}" srcOrd="2" destOrd="0" presId="urn:microsoft.com/office/officeart/2018/5/layout/IconCircleLabelList"/>
    <dgm:cxn modelId="{4DD5D967-2D95-4B1D-B11F-7FF42AF4C152}" type="presParOf" srcId="{F1807D11-9D98-4396-A0BC-6098C268C541}" destId="{0AC56E8D-A5ED-4C8C-9E6B-02B5082186D4}" srcOrd="3" destOrd="0" presId="urn:microsoft.com/office/officeart/2018/5/layout/IconCircleLabelList"/>
    <dgm:cxn modelId="{8EDA2C3D-C535-4818-A346-50F969BDCA1E}" type="presParOf" srcId="{E510EAD6-1139-43CA-AABB-C40450274682}" destId="{54008015-29DE-493E-B404-F44F3C73F19A}" srcOrd="5" destOrd="0" presId="urn:microsoft.com/office/officeart/2018/5/layout/IconCircleLabelList"/>
    <dgm:cxn modelId="{7E9FF153-48E5-48AB-B4C8-85C938DB8930}" type="presParOf" srcId="{E510EAD6-1139-43CA-AABB-C40450274682}" destId="{565FDEF5-05F6-47C1-A16C-BBE737901896}" srcOrd="6" destOrd="0" presId="urn:microsoft.com/office/officeart/2018/5/layout/IconCircleLabelList"/>
    <dgm:cxn modelId="{97AA9B39-7866-4E59-B723-179715FE1E32}" type="presParOf" srcId="{565FDEF5-05F6-47C1-A16C-BBE737901896}" destId="{5C3C10A3-E855-4700-975C-DF1605D46FD9}" srcOrd="0" destOrd="0" presId="urn:microsoft.com/office/officeart/2018/5/layout/IconCircleLabelList"/>
    <dgm:cxn modelId="{AEBCE04D-6336-469B-871E-2AB4B7F9228A}" type="presParOf" srcId="{565FDEF5-05F6-47C1-A16C-BBE737901896}" destId="{7292A601-642C-4BF6-B140-98593461AD1D}" srcOrd="1" destOrd="0" presId="urn:microsoft.com/office/officeart/2018/5/layout/IconCircleLabelList"/>
    <dgm:cxn modelId="{99F9AA00-84FD-4CC7-A334-76965AA538C3}" type="presParOf" srcId="{565FDEF5-05F6-47C1-A16C-BBE737901896}" destId="{B0CF58AD-3D2D-4146-840A-E6E495472EC9}" srcOrd="2" destOrd="0" presId="urn:microsoft.com/office/officeart/2018/5/layout/IconCircleLabelList"/>
    <dgm:cxn modelId="{CFFAE846-D385-4A2B-8239-E39BFFBAE028}" type="presParOf" srcId="{565FDEF5-05F6-47C1-A16C-BBE737901896}" destId="{C87D4E30-A0DE-4A8E-8AAF-51D4C0BAF3ED}" srcOrd="3" destOrd="0" presId="urn:microsoft.com/office/officeart/2018/5/layout/IconCircleLabelList"/>
    <dgm:cxn modelId="{74B7A12E-54F7-499F-B70A-ACA1E40522DE}" type="presParOf" srcId="{E510EAD6-1139-43CA-AABB-C40450274682}" destId="{D16480C2-0595-4C5F-B5A3-8185CA491BE6}" srcOrd="7" destOrd="0" presId="urn:microsoft.com/office/officeart/2018/5/layout/IconCircleLabelList"/>
    <dgm:cxn modelId="{FB5E7F77-47FB-4A51-9B5D-D6C9AF446AC9}" type="presParOf" srcId="{E510EAD6-1139-43CA-AABB-C40450274682}" destId="{8FF4807D-CE19-4B2F-8769-998EF4BAA322}" srcOrd="8" destOrd="0" presId="urn:microsoft.com/office/officeart/2018/5/layout/IconCircleLabelList"/>
    <dgm:cxn modelId="{0C53B64C-B19E-442E-8D51-1C68CAB14599}" type="presParOf" srcId="{8FF4807D-CE19-4B2F-8769-998EF4BAA322}" destId="{6A463B12-0DFB-448A-B5ED-BDD05079C18A}" srcOrd="0" destOrd="0" presId="urn:microsoft.com/office/officeart/2018/5/layout/IconCircleLabelList"/>
    <dgm:cxn modelId="{D1DAD20F-BD93-4267-9FAB-DE449C0E015E}" type="presParOf" srcId="{8FF4807D-CE19-4B2F-8769-998EF4BAA322}" destId="{48025E7A-83A7-4394-B8D4-6C9325A5B52E}" srcOrd="1" destOrd="0" presId="urn:microsoft.com/office/officeart/2018/5/layout/IconCircleLabelList"/>
    <dgm:cxn modelId="{25EEF8CC-F73F-4042-93A0-7CD30D1CFFA1}" type="presParOf" srcId="{8FF4807D-CE19-4B2F-8769-998EF4BAA322}" destId="{2191F498-C198-48FF-AE0D-6C88ABC4A50B}" srcOrd="2" destOrd="0" presId="urn:microsoft.com/office/officeart/2018/5/layout/IconCircleLabelList"/>
    <dgm:cxn modelId="{52A26534-1DB6-4C25-80E8-1183F7C0F77C}" type="presParOf" srcId="{8FF4807D-CE19-4B2F-8769-998EF4BAA322}" destId="{2C4B58EF-7634-49AD-A9FC-39D23E571A8F}" srcOrd="3" destOrd="0" presId="urn:microsoft.com/office/officeart/2018/5/layout/IconCircleLabelList"/>
    <dgm:cxn modelId="{3AB20AB8-3DCE-4D37-888D-8506BB34AE47}" type="presParOf" srcId="{E510EAD6-1139-43CA-AABB-C40450274682}" destId="{C3F3A8B4-0FF3-497A-9552-1B95A18BC468}" srcOrd="9" destOrd="0" presId="urn:microsoft.com/office/officeart/2018/5/layout/IconCircleLabelList"/>
    <dgm:cxn modelId="{21C1EA27-5ADA-475A-9D20-E03B32ECCD62}" type="presParOf" srcId="{E510EAD6-1139-43CA-AABB-C40450274682}" destId="{80B88CAC-FF20-4996-8193-AD9362B48B21}" srcOrd="10" destOrd="0" presId="urn:microsoft.com/office/officeart/2018/5/layout/IconCircleLabelList"/>
    <dgm:cxn modelId="{6ACB0386-591E-46F3-B935-2996C50D669D}" type="presParOf" srcId="{80B88CAC-FF20-4996-8193-AD9362B48B21}" destId="{96F4FCB3-DF10-4B2F-92DB-742B093E995D}" srcOrd="0" destOrd="0" presId="urn:microsoft.com/office/officeart/2018/5/layout/IconCircleLabelList"/>
    <dgm:cxn modelId="{E4AC3D36-EE45-4E9E-BF9B-B2B6EC44F266}" type="presParOf" srcId="{80B88CAC-FF20-4996-8193-AD9362B48B21}" destId="{984EF578-2780-4CE8-A100-56AC7D7C9E56}" srcOrd="1" destOrd="0" presId="urn:microsoft.com/office/officeart/2018/5/layout/IconCircleLabelList"/>
    <dgm:cxn modelId="{A026DE0B-7E71-4244-82B1-E8C66841435A}" type="presParOf" srcId="{80B88CAC-FF20-4996-8193-AD9362B48B21}" destId="{F96D0FD3-F4A4-4CC1-811E-79E339E1A089}" srcOrd="2" destOrd="0" presId="urn:microsoft.com/office/officeart/2018/5/layout/IconCircleLabelList"/>
    <dgm:cxn modelId="{3FEFBC1B-549B-4061-A46E-E2610C99D7AC}" type="presParOf" srcId="{80B88CAC-FF20-4996-8193-AD9362B48B21}" destId="{8BBA9B0E-D839-46FD-9E90-4AF95B1E1DDC}" srcOrd="3" destOrd="0" presId="urn:microsoft.com/office/officeart/2018/5/layout/IconCircleLabelList"/>
    <dgm:cxn modelId="{5E9F0CC6-48F2-469A-BC72-FB3E80296828}" type="presParOf" srcId="{E510EAD6-1139-43CA-AABB-C40450274682}" destId="{F228BEFD-F93C-4B88-B1A1-7B763E87FAA6}" srcOrd="11" destOrd="0" presId="urn:microsoft.com/office/officeart/2018/5/layout/IconCircleLabelList"/>
    <dgm:cxn modelId="{58AA2131-D084-4E28-B20A-44564EF036EC}" type="presParOf" srcId="{E510EAD6-1139-43CA-AABB-C40450274682}" destId="{A252642A-641E-4A1B-AA64-6065521FDA12}" srcOrd="12" destOrd="0" presId="urn:microsoft.com/office/officeart/2018/5/layout/IconCircleLabelList"/>
    <dgm:cxn modelId="{F30BDFBA-EA44-4B66-B3E6-9C82EA32ACC5}" type="presParOf" srcId="{A252642A-641E-4A1B-AA64-6065521FDA12}" destId="{0FB67F35-DC6B-4128-A4D4-4BC6383614B7}" srcOrd="0" destOrd="0" presId="urn:microsoft.com/office/officeart/2018/5/layout/IconCircleLabelList"/>
    <dgm:cxn modelId="{816E20C9-94C5-4267-83EF-3C5CB457CAAC}" type="presParOf" srcId="{A252642A-641E-4A1B-AA64-6065521FDA12}" destId="{480E99D7-729C-441B-8610-19C33AD8A75D}" srcOrd="1" destOrd="0" presId="urn:microsoft.com/office/officeart/2018/5/layout/IconCircleLabelList"/>
    <dgm:cxn modelId="{7E1E86E9-CB95-4DEA-BBF1-474ADE44BB96}" type="presParOf" srcId="{A252642A-641E-4A1B-AA64-6065521FDA12}" destId="{F704ED23-EB84-4ABF-B07F-3AEAB37D048B}" srcOrd="2" destOrd="0" presId="urn:microsoft.com/office/officeart/2018/5/layout/IconCircleLabelList"/>
    <dgm:cxn modelId="{4C18848F-B210-4005-AD58-22253D4B7D86}" type="presParOf" srcId="{A252642A-641E-4A1B-AA64-6065521FDA12}" destId="{679DDD62-AB64-4908-823E-BF3B9FCEAF44}" srcOrd="3" destOrd="0" presId="urn:microsoft.com/office/officeart/2018/5/layout/IconCircleLabelList"/>
    <dgm:cxn modelId="{DEA02086-F046-4F37-ADB6-7A258774D476}" type="presParOf" srcId="{E510EAD6-1139-43CA-AABB-C40450274682}" destId="{97B54283-7F41-4977-A0AF-EC045E0FDCDB}" srcOrd="13" destOrd="0" presId="urn:microsoft.com/office/officeart/2018/5/layout/IconCircleLabelList"/>
    <dgm:cxn modelId="{D392B679-4E22-4A4F-9424-91CABFDE29EA}" type="presParOf" srcId="{E510EAD6-1139-43CA-AABB-C40450274682}" destId="{6599ACB9-79DB-441C-A863-E7302FB1C2C1}" srcOrd="14" destOrd="0" presId="urn:microsoft.com/office/officeart/2018/5/layout/IconCircleLabelList"/>
    <dgm:cxn modelId="{5BBB83AE-7C26-4A98-AE07-8F9474C70DD3}" type="presParOf" srcId="{6599ACB9-79DB-441C-A863-E7302FB1C2C1}" destId="{F775A712-3A9A-4909-80E0-431CED7C44A7}" srcOrd="0" destOrd="0" presId="urn:microsoft.com/office/officeart/2018/5/layout/IconCircleLabelList"/>
    <dgm:cxn modelId="{00664428-2E48-4B62-9FC8-0BE2EF8CA4B6}" type="presParOf" srcId="{6599ACB9-79DB-441C-A863-E7302FB1C2C1}" destId="{9180156E-3CDA-4F2E-A81F-08205C87C005}" srcOrd="1" destOrd="0" presId="urn:microsoft.com/office/officeart/2018/5/layout/IconCircleLabelList"/>
    <dgm:cxn modelId="{682D6998-AEFB-4AD2-ADE4-EA4AF036677F}" type="presParOf" srcId="{6599ACB9-79DB-441C-A863-E7302FB1C2C1}" destId="{FE77BB10-A4BE-4D27-9446-081B1D086A81}" srcOrd="2" destOrd="0" presId="urn:microsoft.com/office/officeart/2018/5/layout/IconCircleLabelList"/>
    <dgm:cxn modelId="{26BA8FB9-1B02-4583-A72F-CA9AD446A31C}" type="presParOf" srcId="{6599ACB9-79DB-441C-A863-E7302FB1C2C1}" destId="{DBB90985-6F0B-47A5-BF37-8FF7BC5011B1}"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34200F-F959-4ADA-A11B-BFEFCB88CE3E}">
      <dsp:nvSpPr>
        <dsp:cNvPr id="0" name=""/>
        <dsp:cNvSpPr/>
      </dsp:nvSpPr>
      <dsp:spPr>
        <a:xfrm>
          <a:off x="1281872" y="81414"/>
          <a:ext cx="1006857" cy="1006857"/>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A0FB960-6205-481E-8CED-647D58ED6BDF}">
      <dsp:nvSpPr>
        <dsp:cNvPr id="0" name=""/>
        <dsp:cNvSpPr/>
      </dsp:nvSpPr>
      <dsp:spPr>
        <a:xfrm>
          <a:off x="1496449" y="295990"/>
          <a:ext cx="577705" cy="57770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7A6D12C-F960-4972-8428-416E394E385E}">
      <dsp:nvSpPr>
        <dsp:cNvPr id="0" name=""/>
        <dsp:cNvSpPr/>
      </dsp:nvSpPr>
      <dsp:spPr>
        <a:xfrm>
          <a:off x="744681" y="1401883"/>
          <a:ext cx="2081240" cy="78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IN" sz="1400" b="1" kern="1200" dirty="0"/>
            <a:t>Week 1: </a:t>
          </a:r>
          <a:r>
            <a:rPr lang="en-IN" sz="1400" kern="1200" dirty="0"/>
            <a:t>Data Collection, Requirement Analysis &amp; Versioning Setup (DVC/</a:t>
          </a:r>
          <a:r>
            <a:rPr lang="en-IN" sz="1400" kern="1200" dirty="0" err="1"/>
            <a:t>MLflow</a:t>
          </a:r>
          <a:r>
            <a:rPr lang="en-IN" sz="1400" kern="1200" dirty="0"/>
            <a:t>)</a:t>
          </a:r>
          <a:endParaRPr lang="en-US" sz="1400" kern="1200" dirty="0"/>
        </a:p>
      </dsp:txBody>
      <dsp:txXfrm>
        <a:off x="744681" y="1401883"/>
        <a:ext cx="2081240" cy="789297"/>
      </dsp:txXfrm>
    </dsp:sp>
    <dsp:sp modelId="{9CC6FA1E-ECA9-4313-991B-48FC17E021E1}">
      <dsp:nvSpPr>
        <dsp:cNvPr id="0" name=""/>
        <dsp:cNvSpPr/>
      </dsp:nvSpPr>
      <dsp:spPr>
        <a:xfrm>
          <a:off x="3779258" y="81414"/>
          <a:ext cx="1006857" cy="1006857"/>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20AC2FA-C60D-4583-96C4-92070440E5DE}">
      <dsp:nvSpPr>
        <dsp:cNvPr id="0" name=""/>
        <dsp:cNvSpPr/>
      </dsp:nvSpPr>
      <dsp:spPr>
        <a:xfrm>
          <a:off x="3993835" y="295990"/>
          <a:ext cx="577705" cy="57770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E841A0-BBBA-4929-86B0-7456FB90FBE8}">
      <dsp:nvSpPr>
        <dsp:cNvPr id="0" name=""/>
        <dsp:cNvSpPr/>
      </dsp:nvSpPr>
      <dsp:spPr>
        <a:xfrm>
          <a:off x="3114774" y="1401883"/>
          <a:ext cx="2335826" cy="78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IN" sz="1400" b="1" kern="1200" dirty="0"/>
            <a:t>Week 2: </a:t>
          </a:r>
          <a:r>
            <a:rPr lang="en-IN" sz="1400" kern="1200" dirty="0"/>
            <a:t>Data Preprocessing, EDA &amp; Feature Engineering</a:t>
          </a:r>
          <a:endParaRPr lang="en-US" sz="1400" kern="1200" dirty="0"/>
        </a:p>
      </dsp:txBody>
      <dsp:txXfrm>
        <a:off x="3114774" y="1401883"/>
        <a:ext cx="2335826" cy="789297"/>
      </dsp:txXfrm>
    </dsp:sp>
    <dsp:sp modelId="{EA661E79-4077-4845-842C-72C027D28B5E}">
      <dsp:nvSpPr>
        <dsp:cNvPr id="0" name=""/>
        <dsp:cNvSpPr/>
      </dsp:nvSpPr>
      <dsp:spPr>
        <a:xfrm>
          <a:off x="6309029" y="81414"/>
          <a:ext cx="1006857" cy="1006857"/>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FD2EED4-FEAD-4D87-8677-67064AB5A5A9}">
      <dsp:nvSpPr>
        <dsp:cNvPr id="0" name=""/>
        <dsp:cNvSpPr/>
      </dsp:nvSpPr>
      <dsp:spPr>
        <a:xfrm>
          <a:off x="6523605" y="295990"/>
          <a:ext cx="577705" cy="57770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C56E8D-A5ED-4C8C-9E6B-02B5082186D4}">
      <dsp:nvSpPr>
        <dsp:cNvPr id="0" name=""/>
        <dsp:cNvSpPr/>
      </dsp:nvSpPr>
      <dsp:spPr>
        <a:xfrm>
          <a:off x="5739453" y="1401883"/>
          <a:ext cx="2146009" cy="78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IN" sz="1400" b="1" kern="1200" dirty="0"/>
            <a:t>Week 3: </a:t>
          </a:r>
          <a:r>
            <a:rPr lang="en-IN" sz="1400" b="0" kern="1200" dirty="0"/>
            <a:t>BASELINE MODELS + </a:t>
          </a:r>
          <a:r>
            <a:rPr lang="en-IN" sz="1400" kern="1200" dirty="0"/>
            <a:t>Kaplan-Meier + Cox Proportional Hazards Implementation</a:t>
          </a:r>
          <a:endParaRPr lang="en-US" sz="1400" kern="1200" dirty="0"/>
        </a:p>
      </dsp:txBody>
      <dsp:txXfrm>
        <a:off x="5739453" y="1401883"/>
        <a:ext cx="2146009" cy="789297"/>
      </dsp:txXfrm>
    </dsp:sp>
    <dsp:sp modelId="{5C3C10A3-E855-4700-975C-DF1605D46FD9}">
      <dsp:nvSpPr>
        <dsp:cNvPr id="0" name=""/>
        <dsp:cNvSpPr/>
      </dsp:nvSpPr>
      <dsp:spPr>
        <a:xfrm>
          <a:off x="8713611" y="81414"/>
          <a:ext cx="1006857" cy="1006857"/>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292A601-642C-4BF6-B140-98593461AD1D}">
      <dsp:nvSpPr>
        <dsp:cNvPr id="0" name=""/>
        <dsp:cNvSpPr/>
      </dsp:nvSpPr>
      <dsp:spPr>
        <a:xfrm>
          <a:off x="8928187" y="295990"/>
          <a:ext cx="577705" cy="57770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87D4E30-A0DE-4A8E-8AAF-51D4C0BAF3ED}">
      <dsp:nvSpPr>
        <dsp:cNvPr id="0" name=""/>
        <dsp:cNvSpPr/>
      </dsp:nvSpPr>
      <dsp:spPr>
        <a:xfrm>
          <a:off x="8174315" y="1401883"/>
          <a:ext cx="2085449" cy="78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IN" sz="1400" b="1" kern="1200" dirty="0"/>
            <a:t>Week 4: </a:t>
          </a:r>
          <a:r>
            <a:rPr lang="en-IN" sz="1400" kern="1200" dirty="0" err="1"/>
            <a:t>DeepSurv</a:t>
          </a:r>
          <a:r>
            <a:rPr lang="en-IN" sz="1400" kern="1200" dirty="0"/>
            <a:t> Implementation &amp; Hyperparameter Tuning</a:t>
          </a:r>
          <a:endParaRPr lang="en-US" sz="1400" kern="1200" dirty="0"/>
        </a:p>
      </dsp:txBody>
      <dsp:txXfrm>
        <a:off x="8174315" y="1401883"/>
        <a:ext cx="2085449" cy="789297"/>
      </dsp:txXfrm>
    </dsp:sp>
    <dsp:sp modelId="{6A463B12-0DFB-448A-B5ED-BDD05079C18A}">
      <dsp:nvSpPr>
        <dsp:cNvPr id="0" name=""/>
        <dsp:cNvSpPr/>
      </dsp:nvSpPr>
      <dsp:spPr>
        <a:xfrm>
          <a:off x="1081863" y="2603827"/>
          <a:ext cx="1006857" cy="1006857"/>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025E7A-83A7-4394-B8D4-6C9325A5B52E}">
      <dsp:nvSpPr>
        <dsp:cNvPr id="0" name=""/>
        <dsp:cNvSpPr/>
      </dsp:nvSpPr>
      <dsp:spPr>
        <a:xfrm>
          <a:off x="1296439" y="2818403"/>
          <a:ext cx="577705" cy="577705"/>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C4B58EF-7634-49AD-A9FC-39D23E571A8F}">
      <dsp:nvSpPr>
        <dsp:cNvPr id="0" name=""/>
        <dsp:cNvSpPr/>
      </dsp:nvSpPr>
      <dsp:spPr>
        <a:xfrm>
          <a:off x="5543751" y="3804306"/>
          <a:ext cx="2227878" cy="78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IN" sz="1400" b="1" kern="1200" dirty="0"/>
            <a:t>Week 7: </a:t>
          </a:r>
          <a:r>
            <a:rPr lang="en-IN" sz="1400" kern="1200" dirty="0"/>
            <a:t>Experiment Tracking (</a:t>
          </a:r>
          <a:r>
            <a:rPr lang="en-IN" sz="1400" kern="1200" dirty="0" err="1"/>
            <a:t>MLflow</a:t>
          </a:r>
          <a:r>
            <a:rPr lang="en-IN" sz="1400" kern="1200" dirty="0"/>
            <a:t>/W&amp;B) + Model Registry Setup</a:t>
          </a:r>
          <a:endParaRPr lang="en-US" sz="1400" kern="1200" dirty="0"/>
        </a:p>
      </dsp:txBody>
      <dsp:txXfrm>
        <a:off x="5543751" y="3804306"/>
        <a:ext cx="2227878" cy="789297"/>
      </dsp:txXfrm>
    </dsp:sp>
    <dsp:sp modelId="{96F4FCB3-DF10-4B2F-92DB-742B093E995D}">
      <dsp:nvSpPr>
        <dsp:cNvPr id="0" name=""/>
        <dsp:cNvSpPr/>
      </dsp:nvSpPr>
      <dsp:spPr>
        <a:xfrm>
          <a:off x="3622585" y="2603827"/>
          <a:ext cx="1006857" cy="1006857"/>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4EF578-2780-4CE8-A100-56AC7D7C9E56}">
      <dsp:nvSpPr>
        <dsp:cNvPr id="0" name=""/>
        <dsp:cNvSpPr/>
      </dsp:nvSpPr>
      <dsp:spPr>
        <a:xfrm>
          <a:off x="3837161" y="2818403"/>
          <a:ext cx="577705" cy="577705"/>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BBA9B0E-D839-46FD-9E90-4AF95B1E1DDC}">
      <dsp:nvSpPr>
        <dsp:cNvPr id="0" name=""/>
        <dsp:cNvSpPr/>
      </dsp:nvSpPr>
      <dsp:spPr>
        <a:xfrm>
          <a:off x="543103" y="3807045"/>
          <a:ext cx="2275860" cy="78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IN" sz="1400" b="1" kern="1200" dirty="0"/>
            <a:t>Week 5: </a:t>
          </a:r>
          <a:r>
            <a:rPr lang="en-IN" sz="1400" kern="1200" dirty="0"/>
            <a:t>Top 5 Churn Reasons, Customer Segmentation &amp; Retention Strategy</a:t>
          </a:r>
          <a:endParaRPr lang="en-US" sz="1400" kern="1200" dirty="0"/>
        </a:p>
      </dsp:txBody>
      <dsp:txXfrm>
        <a:off x="543103" y="3807045"/>
        <a:ext cx="2275860" cy="789297"/>
      </dsp:txXfrm>
    </dsp:sp>
    <dsp:sp modelId="{0FB67F35-DC6B-4128-A4D4-4BC6383614B7}">
      <dsp:nvSpPr>
        <dsp:cNvPr id="0" name=""/>
        <dsp:cNvSpPr/>
      </dsp:nvSpPr>
      <dsp:spPr>
        <a:xfrm>
          <a:off x="6253660" y="2603827"/>
          <a:ext cx="1006857" cy="1006857"/>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0E99D7-729C-441B-8610-19C33AD8A75D}">
      <dsp:nvSpPr>
        <dsp:cNvPr id="0" name=""/>
        <dsp:cNvSpPr/>
      </dsp:nvSpPr>
      <dsp:spPr>
        <a:xfrm>
          <a:off x="6468236" y="2818403"/>
          <a:ext cx="577705" cy="577705"/>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79DDD62-AB64-4908-823E-BF3B9FCEAF44}">
      <dsp:nvSpPr>
        <dsp:cNvPr id="0" name=""/>
        <dsp:cNvSpPr/>
      </dsp:nvSpPr>
      <dsp:spPr>
        <a:xfrm>
          <a:off x="2957580" y="3774313"/>
          <a:ext cx="2408584" cy="78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IN" sz="1400" b="1" kern="1200" dirty="0"/>
            <a:t>Week 6: </a:t>
          </a:r>
          <a:r>
            <a:rPr lang="en-IN" sz="1400" kern="1200" dirty="0"/>
            <a:t>UI Development (</a:t>
          </a:r>
          <a:r>
            <a:rPr lang="en-IN" sz="1400" kern="1200" dirty="0" err="1"/>
            <a:t>Streamlit</a:t>
          </a:r>
          <a:r>
            <a:rPr lang="en-IN" sz="1400" kern="1200" dirty="0"/>
            <a:t>) + API (</a:t>
          </a:r>
          <a:r>
            <a:rPr lang="en-IN" sz="1400" kern="1200" dirty="0" err="1"/>
            <a:t>FastAPI</a:t>
          </a:r>
          <a:r>
            <a:rPr lang="en-IN" sz="1400" kern="1200" dirty="0"/>
            <a:t>/Flask) + </a:t>
          </a:r>
          <a:r>
            <a:rPr lang="en-IN" sz="1400" kern="1200" dirty="0" err="1"/>
            <a:t>Dockerization</a:t>
          </a:r>
          <a:endParaRPr lang="en-US" sz="1400" kern="1200" dirty="0"/>
        </a:p>
      </dsp:txBody>
      <dsp:txXfrm>
        <a:off x="2957580" y="3774313"/>
        <a:ext cx="2408584" cy="789297"/>
      </dsp:txXfrm>
    </dsp:sp>
    <dsp:sp modelId="{F775A712-3A9A-4909-80E0-431CED7C44A7}">
      <dsp:nvSpPr>
        <dsp:cNvPr id="0" name=""/>
        <dsp:cNvSpPr/>
      </dsp:nvSpPr>
      <dsp:spPr>
        <a:xfrm>
          <a:off x="8888234" y="2603827"/>
          <a:ext cx="1006857" cy="1006857"/>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180156E-3CDA-4F2E-A81F-08205C87C005}">
      <dsp:nvSpPr>
        <dsp:cNvPr id="0" name=""/>
        <dsp:cNvSpPr/>
      </dsp:nvSpPr>
      <dsp:spPr>
        <a:xfrm>
          <a:off x="9102811" y="2818403"/>
          <a:ext cx="577705" cy="577705"/>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BB90985-6F0B-47A5-BF37-8FF7BC5011B1}">
      <dsp:nvSpPr>
        <dsp:cNvPr id="0" name=""/>
        <dsp:cNvSpPr/>
      </dsp:nvSpPr>
      <dsp:spPr>
        <a:xfrm>
          <a:off x="8250234" y="3924295"/>
          <a:ext cx="2282859" cy="78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n-IN" sz="1400" b="1" kern="1200" dirty="0"/>
            <a:t>Week 8: </a:t>
          </a:r>
          <a:r>
            <a:rPr lang="en-IN" sz="1400" kern="1200" dirty="0"/>
            <a:t>CI/CD Integration, Cloud Deployment, Monitoring &amp; Final Report</a:t>
          </a:r>
          <a:endParaRPr lang="en-US" sz="1400" kern="1200" dirty="0"/>
        </a:p>
      </dsp:txBody>
      <dsp:txXfrm>
        <a:off x="8250234" y="3924295"/>
        <a:ext cx="2282859" cy="789297"/>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39FA45-E280-4B8B-8BF8-D0DFFE860CAD}" type="datetimeFigureOut">
              <a:rPr lang="en-IN" smtClean="0"/>
              <a:t>12-10-2025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FE120F-94FF-42D0-9DAD-9D0D1BA591E8}" type="slidenum">
              <a:rPr lang="en-IN" smtClean="0"/>
              <a:t>‹#›</a:t>
            </a:fld>
            <a:endParaRPr lang="en-IN"/>
          </a:p>
        </p:txBody>
      </p:sp>
    </p:spTree>
    <p:extLst>
      <p:ext uri="{BB962C8B-B14F-4D97-AF65-F5344CB8AC3E}">
        <p14:creationId xmlns:p14="http://schemas.microsoft.com/office/powerpoint/2010/main" val="38401827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3F4D17B-9B25-2D63-E389-71163BD2C8E7}"/>
              </a:ext>
            </a:extLst>
          </p:cNvPr>
          <p:cNvSpPr/>
          <p:nvPr userDrawn="1"/>
        </p:nvSpPr>
        <p:spPr>
          <a:xfrm>
            <a:off x="0" y="0"/>
            <a:ext cx="1219200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FC4ED1-FB42-4A6C-B292-B8C58946A859}"/>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35A630-145D-4232-9865-98341E30F7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708363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B0375-D926-48D9-8605-813B1B64E6F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B8D7657-21CC-45AA-A2CE-92653962FC4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39364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A09EBA-4206-40BF-81B1-742CF8BD5BA1}"/>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B8BE7B-6EB1-4B41-A25B-B41833E5B2B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1384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Picture with Caption">
    <p:spTree>
      <p:nvGrpSpPr>
        <p:cNvPr id="1" name=""/>
        <p:cNvGrpSpPr/>
        <p:nvPr/>
      </p:nvGrpSpPr>
      <p:grpSpPr>
        <a:xfrm>
          <a:off x="0" y="0"/>
          <a:ext cx="0" cy="0"/>
          <a:chOff x="0" y="0"/>
          <a:chExt cx="0" cy="0"/>
        </a:xfrm>
      </p:grpSpPr>
      <p:sp>
        <p:nvSpPr>
          <p:cNvPr id="3" name="Text Placeholder 13">
            <a:extLst>
              <a:ext uri="{FF2B5EF4-FFF2-40B4-BE49-F238E27FC236}">
                <a16:creationId xmlns:a16="http://schemas.microsoft.com/office/drawing/2014/main" id="{F7878D79-3823-9575-1C88-56C4110E1E35}"/>
              </a:ext>
            </a:extLst>
          </p:cNvPr>
          <p:cNvSpPr>
            <a:spLocks noGrp="1"/>
          </p:cNvSpPr>
          <p:nvPr>
            <p:ph type="body" sz="quarter" idx="13" hasCustomPrompt="1"/>
          </p:nvPr>
        </p:nvSpPr>
        <p:spPr>
          <a:xfrm>
            <a:off x="255996" y="1271219"/>
            <a:ext cx="10624338" cy="444565"/>
          </a:xfrm>
        </p:spPr>
        <p:txBody>
          <a:bodyPr vert="horz" lIns="91440" tIns="45720" rIns="91440" bIns="45720" rtlCol="0">
            <a:noAutofit/>
          </a:bodyPr>
          <a:lstStyle>
            <a:lvl1pPr>
              <a:defRPr lang="en-US" sz="2800" b="1" kern="1200" dirty="0">
                <a:solidFill>
                  <a:srgbClr val="0070C0"/>
                </a:solidFill>
                <a:latin typeface="Frutiger 45 bold"/>
                <a:ea typeface="+mn-ea"/>
                <a:cs typeface="Calibri" panose="020F0502020204030204" pitchFamily="34" charset="0"/>
              </a:defRPr>
            </a:lvl1pPr>
          </a:lstStyle>
          <a:p>
            <a:pPr marL="0" lvl="0" indent="0" algn="l" defTabSz="914400" rtl="0" eaLnBrk="1" latinLnBrk="0" hangingPunct="1">
              <a:lnSpc>
                <a:spcPct val="90000"/>
              </a:lnSpc>
              <a:spcBef>
                <a:spcPts val="1000"/>
              </a:spcBef>
              <a:buFontTx/>
              <a:buNone/>
            </a:pPr>
            <a:r>
              <a:rPr lang="en-US" dirty="0"/>
              <a:t>Title Here</a:t>
            </a:r>
          </a:p>
        </p:txBody>
      </p:sp>
      <p:sp>
        <p:nvSpPr>
          <p:cNvPr id="4" name="Text Placeholder 13">
            <a:extLst>
              <a:ext uri="{FF2B5EF4-FFF2-40B4-BE49-F238E27FC236}">
                <a16:creationId xmlns:a16="http://schemas.microsoft.com/office/drawing/2014/main" id="{06C9D6B8-9A00-34FD-3E41-E67F07F278E4}"/>
              </a:ext>
            </a:extLst>
          </p:cNvPr>
          <p:cNvSpPr>
            <a:spLocks noGrp="1"/>
          </p:cNvSpPr>
          <p:nvPr>
            <p:ph type="body" sz="quarter" idx="15" hasCustomPrompt="1"/>
          </p:nvPr>
        </p:nvSpPr>
        <p:spPr>
          <a:xfrm>
            <a:off x="255996" y="629525"/>
            <a:ext cx="10624338" cy="444565"/>
          </a:xfrm>
        </p:spPr>
        <p:txBody>
          <a:bodyPr vert="horz" lIns="91440" tIns="45720" rIns="91440" bIns="45720" rtlCol="0">
            <a:noAutofit/>
          </a:bodyPr>
          <a:lstStyle>
            <a:lvl1pPr>
              <a:defRPr lang="en-US" sz="2800" b="1" kern="1200" dirty="0">
                <a:solidFill>
                  <a:srgbClr val="0070C0"/>
                </a:solidFill>
                <a:latin typeface="Frutiger 45 bold"/>
                <a:ea typeface="+mn-ea"/>
                <a:cs typeface="Calibri" panose="020F0502020204030204" pitchFamily="34" charset="0"/>
              </a:defRPr>
            </a:lvl1pPr>
          </a:lstStyle>
          <a:p>
            <a:pPr marL="0" lvl="0" indent="0" algn="l" defTabSz="914400" rtl="0" eaLnBrk="1" latinLnBrk="0" hangingPunct="1">
              <a:lnSpc>
                <a:spcPct val="90000"/>
              </a:lnSpc>
              <a:spcBef>
                <a:spcPts val="1000"/>
              </a:spcBef>
              <a:buFontTx/>
              <a:buNone/>
            </a:pPr>
            <a:r>
              <a:rPr lang="en-US" dirty="0"/>
              <a:t>Title Here</a:t>
            </a:r>
          </a:p>
        </p:txBody>
      </p:sp>
    </p:spTree>
    <p:extLst>
      <p:ext uri="{BB962C8B-B14F-4D97-AF65-F5344CB8AC3E}">
        <p14:creationId xmlns:p14="http://schemas.microsoft.com/office/powerpoint/2010/main" val="36477356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Picture with Caption">
    <p:spTree>
      <p:nvGrpSpPr>
        <p:cNvPr id="1" name=""/>
        <p:cNvGrpSpPr/>
        <p:nvPr/>
      </p:nvGrpSpPr>
      <p:grpSpPr>
        <a:xfrm>
          <a:off x="0" y="0"/>
          <a:ext cx="0" cy="0"/>
          <a:chOff x="0" y="0"/>
          <a:chExt cx="0" cy="0"/>
        </a:xfrm>
      </p:grpSpPr>
      <p:sp>
        <p:nvSpPr>
          <p:cNvPr id="3" name="Text Placeholder 13">
            <a:extLst>
              <a:ext uri="{FF2B5EF4-FFF2-40B4-BE49-F238E27FC236}">
                <a16:creationId xmlns:a16="http://schemas.microsoft.com/office/drawing/2014/main" id="{F7878D79-3823-9575-1C88-56C4110E1E35}"/>
              </a:ext>
            </a:extLst>
          </p:cNvPr>
          <p:cNvSpPr>
            <a:spLocks noGrp="1"/>
          </p:cNvSpPr>
          <p:nvPr>
            <p:ph type="body" sz="quarter" idx="13" hasCustomPrompt="1"/>
          </p:nvPr>
        </p:nvSpPr>
        <p:spPr>
          <a:xfrm>
            <a:off x="173803" y="469835"/>
            <a:ext cx="11672300" cy="650048"/>
          </a:xfrm>
        </p:spPr>
        <p:txBody>
          <a:bodyPr vert="horz" lIns="91440" tIns="45720" rIns="91440" bIns="45720" rtlCol="0">
            <a:noAutofit/>
          </a:bodyPr>
          <a:lstStyle>
            <a:lvl1pPr>
              <a:defRPr lang="en-US" sz="3200" b="1" kern="1200" dirty="0">
                <a:solidFill>
                  <a:srgbClr val="595959"/>
                </a:solidFill>
                <a:latin typeface="Frutiger 45 bold"/>
                <a:ea typeface="+mn-ea"/>
                <a:cs typeface="Calibri" panose="020F0502020204030204" pitchFamily="34" charset="0"/>
              </a:defRPr>
            </a:lvl1pPr>
          </a:lstStyle>
          <a:p>
            <a:pPr marL="0" lvl="0" indent="0" algn="l" defTabSz="914400" rtl="0" eaLnBrk="1" latinLnBrk="0" hangingPunct="1">
              <a:lnSpc>
                <a:spcPct val="90000"/>
              </a:lnSpc>
              <a:spcBef>
                <a:spcPts val="1000"/>
              </a:spcBef>
              <a:buFontTx/>
              <a:buNone/>
            </a:pPr>
            <a:r>
              <a:rPr lang="en-US" dirty="0"/>
              <a:t>Title Here</a:t>
            </a:r>
          </a:p>
        </p:txBody>
      </p:sp>
    </p:spTree>
    <p:extLst>
      <p:ext uri="{BB962C8B-B14F-4D97-AF65-F5344CB8AC3E}">
        <p14:creationId xmlns:p14="http://schemas.microsoft.com/office/powerpoint/2010/main" val="24435425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837F2-3C53-43E6-9F25-242D13C5ABD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302C3C5-9B28-493B-9422-74FF4AE1808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0436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9B68FAD-9CFA-CBF0-4B37-9944C2E932A1}"/>
              </a:ext>
            </a:extLst>
          </p:cNvPr>
          <p:cNvSpPr/>
          <p:nvPr userDrawn="1"/>
        </p:nvSpPr>
        <p:spPr>
          <a:xfrm>
            <a:off x="0" y="0"/>
            <a:ext cx="1219200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D4B6E2-CC70-4366-ABC8-87480CC35BD1}"/>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A0D34EE-ED80-45A7-B964-53ED80D946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433036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3BCD6-D227-4C30-8364-6F161FA122F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E5DC3054-5604-4679-AF7D-07BF06BE01A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47BA85-32D5-4EA3-9F8B-5A8B925174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6123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F33A1-3BE5-4F1B-8E70-08225490223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4C4CAE0-72F2-4F22-A85A-772E3DA044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EDE67E9-F76F-4049-98D4-82E9E7C800E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B332A94-E906-4159-9FE4-E63CFAE0BE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C16D1AA-A642-4FEB-91F0-3F506A2AE8F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39363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BF108-6EC2-4592-9D33-716E6B1ACF9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826736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7387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2AB71-FC15-4C88-A99B-0D66CDCEEF5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369B3E-A4BB-45D7-ABB7-1E151F04FE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4FD4C72-B215-468A-8722-23007428B0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1694330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42731-906B-40B4-86D3-CD7878598D2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1042F1-26FD-477E-A079-62384AA43E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C52E8FE-8F89-4D08-8341-786A0381BB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7385411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microsoft.com/office/2007/relationships/hdphoto" Target="../media/hdphoto1.wdp"/><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19" Type="http://schemas.microsoft.com/office/2007/relationships/hdphoto" Target="../media/hdphoto2.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D087FE-85BE-5152-9EB5-3B57AE38DD48}"/>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 y="5337544"/>
            <a:ext cx="12191994" cy="1548307"/>
          </a:xfrm>
          <a:prstGeom prst="rect">
            <a:avLst/>
          </a:prstGeom>
        </p:spPr>
      </p:pic>
      <p:sp>
        <p:nvSpPr>
          <p:cNvPr id="7" name="Rectangle 6">
            <a:extLst>
              <a:ext uri="{FF2B5EF4-FFF2-40B4-BE49-F238E27FC236}">
                <a16:creationId xmlns:a16="http://schemas.microsoft.com/office/drawing/2014/main" id="{8EFA70D2-ADBF-0DD4-D7D1-F37201867E99}"/>
              </a:ext>
            </a:extLst>
          </p:cNvPr>
          <p:cNvSpPr/>
          <p:nvPr userDrawn="1"/>
        </p:nvSpPr>
        <p:spPr>
          <a:xfrm>
            <a:off x="0" y="0"/>
            <a:ext cx="12192000" cy="365125"/>
          </a:xfrm>
          <a:prstGeom prst="rect">
            <a:avLst/>
          </a:prstGeom>
          <a:gradFill>
            <a:gsLst>
              <a:gs pos="5000">
                <a:srgbClr val="47BDAE"/>
              </a:gs>
              <a:gs pos="59000">
                <a:srgbClr val="25B9ED"/>
              </a:gs>
              <a:gs pos="100000">
                <a:srgbClr val="FFFFFF"/>
              </a:gs>
            </a:gsLst>
            <a:lin ang="108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sz="2000" b="1" i="1" dirty="0">
              <a:solidFill>
                <a:schemeClr val="bg1">
                  <a:lumMod val="75000"/>
                </a:schemeClr>
              </a:solidFill>
            </a:endParaRPr>
          </a:p>
        </p:txBody>
      </p:sp>
      <p:sp>
        <p:nvSpPr>
          <p:cNvPr id="3" name="Text Placeholder 2">
            <a:extLst>
              <a:ext uri="{FF2B5EF4-FFF2-40B4-BE49-F238E27FC236}">
                <a16:creationId xmlns:a16="http://schemas.microsoft.com/office/drawing/2014/main" id="{F8BC08DB-FBED-4A43-AE4B-B2CE371FE61E}"/>
              </a:ext>
            </a:extLst>
          </p:cNvPr>
          <p:cNvSpPr>
            <a:spLocks noGrp="1"/>
          </p:cNvSpPr>
          <p:nvPr>
            <p:ph type="body" idx="1"/>
          </p:nvPr>
        </p:nvSpPr>
        <p:spPr>
          <a:xfrm>
            <a:off x="677271" y="1191757"/>
            <a:ext cx="11004446" cy="479500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028" name="Picture 4" descr="LTIMindtree logo in transparent PNG and vectorized SVG formats">
            <a:extLst>
              <a:ext uri="{FF2B5EF4-FFF2-40B4-BE49-F238E27FC236}">
                <a16:creationId xmlns:a16="http://schemas.microsoft.com/office/drawing/2014/main" id="{21F70453-17DB-04F6-290A-DCDEF9FDE02E}"/>
              </a:ext>
            </a:extLst>
          </p:cNvPr>
          <p:cNvPicPr>
            <a:picLocks noChangeAspect="1" noChangeArrowheads="1"/>
          </p:cNvPicPr>
          <p:nvPr userDrawn="1"/>
        </p:nvPicPr>
        <p:blipFill>
          <a:blip r:embed="rId16">
            <a:extLst>
              <a:ext uri="{BEBA8EAE-BF5A-486C-A8C5-ECC9F3942E4B}">
                <a14:imgProps xmlns:a14="http://schemas.microsoft.com/office/drawing/2010/main">
                  <a14:imgLayer r:embed="rId17">
                    <a14:imgEffect>
                      <a14:saturation sat="400000"/>
                    </a14:imgEffect>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10545387" y="6562429"/>
            <a:ext cx="1541059" cy="295571"/>
          </a:xfrm>
          <a:prstGeom prst="rect">
            <a:avLst/>
          </a:prstGeom>
          <a:noFill/>
        </p:spPr>
      </p:pic>
      <p:sp>
        <p:nvSpPr>
          <p:cNvPr id="6" name="Title Placeholder 1">
            <a:extLst>
              <a:ext uri="{FF2B5EF4-FFF2-40B4-BE49-F238E27FC236}">
                <a16:creationId xmlns:a16="http://schemas.microsoft.com/office/drawing/2014/main" id="{DBDE3A73-7407-B3B5-0BC2-D13C973D143A}"/>
              </a:ext>
            </a:extLst>
          </p:cNvPr>
          <p:cNvSpPr txBox="1">
            <a:spLocks/>
          </p:cNvSpPr>
          <p:nvPr userDrawn="1"/>
        </p:nvSpPr>
        <p:spPr>
          <a:xfrm>
            <a:off x="221274" y="88514"/>
            <a:ext cx="8176583" cy="110324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11" name="Text Placeholder 2">
            <a:extLst>
              <a:ext uri="{FF2B5EF4-FFF2-40B4-BE49-F238E27FC236}">
                <a16:creationId xmlns:a16="http://schemas.microsoft.com/office/drawing/2014/main" id="{70A0B4C8-C250-76C3-01DB-D728F6B32656}"/>
              </a:ext>
            </a:extLst>
          </p:cNvPr>
          <p:cNvSpPr txBox="1">
            <a:spLocks/>
          </p:cNvSpPr>
          <p:nvPr userDrawn="1"/>
        </p:nvSpPr>
        <p:spPr>
          <a:xfrm>
            <a:off x="391411" y="640135"/>
            <a:ext cx="11290305" cy="5237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latin typeface="Calibri (Body)"/>
            </a:endParaRPr>
          </a:p>
        </p:txBody>
      </p:sp>
      <p:sp>
        <p:nvSpPr>
          <p:cNvPr id="12" name="Text Placeholder 2">
            <a:extLst>
              <a:ext uri="{FF2B5EF4-FFF2-40B4-BE49-F238E27FC236}">
                <a16:creationId xmlns:a16="http://schemas.microsoft.com/office/drawing/2014/main" id="{349D7A90-F0A3-C216-D67E-9B86D1BECDF5}"/>
              </a:ext>
            </a:extLst>
          </p:cNvPr>
          <p:cNvSpPr txBox="1">
            <a:spLocks/>
          </p:cNvSpPr>
          <p:nvPr userDrawn="1"/>
        </p:nvSpPr>
        <p:spPr>
          <a:xfrm>
            <a:off x="158720" y="413891"/>
            <a:ext cx="10025576" cy="6859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13" name="Picture 12">
            <a:extLst>
              <a:ext uri="{FF2B5EF4-FFF2-40B4-BE49-F238E27FC236}">
                <a16:creationId xmlns:a16="http://schemas.microsoft.com/office/drawing/2014/main" id="{383075D7-F006-A81F-68F1-A5F218FAF004}"/>
              </a:ext>
            </a:extLst>
          </p:cNvPr>
          <p:cNvPicPr>
            <a:picLocks noChangeAspect="1"/>
          </p:cNvPicPr>
          <p:nvPr userDrawn="1"/>
        </p:nvPicPr>
        <p:blipFill>
          <a:blip r:embed="rId18">
            <a:extLst>
              <a:ext uri="{BEBA8EAE-BF5A-486C-A8C5-ECC9F3942E4B}">
                <a14:imgProps xmlns:a14="http://schemas.microsoft.com/office/drawing/2010/main">
                  <a14:imgLayer r:embed="rId19">
                    <a14:imgEffect>
                      <a14:brightnessContrast bright="-20000" contrast="20000"/>
                    </a14:imgEffect>
                  </a14:imgLayer>
                </a14:imgProps>
              </a:ext>
            </a:extLst>
          </a:blip>
          <a:stretch>
            <a:fillRect/>
          </a:stretch>
        </p:blipFill>
        <p:spPr>
          <a:xfrm>
            <a:off x="105554" y="6358271"/>
            <a:ext cx="964436" cy="411216"/>
          </a:xfrm>
          <a:prstGeom prst="rect">
            <a:avLst/>
          </a:prstGeom>
        </p:spPr>
      </p:pic>
    </p:spTree>
    <p:extLst>
      <p:ext uri="{BB962C8B-B14F-4D97-AF65-F5344CB8AC3E}">
        <p14:creationId xmlns:p14="http://schemas.microsoft.com/office/powerpoint/2010/main" val="26804827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2.xml"/><Relationship Id="rId4" Type="http://schemas.microsoft.com/office/2007/relationships/hdphoto" Target="../media/hdphoto3.wdp"/></Relationships>
</file>

<file path=ppt/slides/_rels/slide1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8D30BC0-07A3-DCDA-0D0B-DD40C2178A62}"/>
              </a:ext>
            </a:extLst>
          </p:cNvPr>
          <p:cNvSpPr/>
          <p:nvPr/>
        </p:nvSpPr>
        <p:spPr>
          <a:xfrm>
            <a:off x="-31269" y="29737"/>
            <a:ext cx="12254538" cy="6868389"/>
          </a:xfrm>
          <a:prstGeom prst="rect">
            <a:avLst/>
          </a:prstGeom>
          <a:gradFill>
            <a:gsLst>
              <a:gs pos="0">
                <a:srgbClr val="47BDAF"/>
              </a:gs>
              <a:gs pos="100000">
                <a:srgbClr val="3793A6"/>
              </a:gs>
              <a:gs pos="39000">
                <a:srgbClr val="1C4D9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utiger LT Pro 45 Light" panose="020B0403030504020204" pitchFamily="34" charset="0"/>
              <a:ea typeface="+mn-ea"/>
              <a:cs typeface="+mn-cs"/>
            </a:endParaRPr>
          </a:p>
        </p:txBody>
      </p:sp>
      <p:sp>
        <p:nvSpPr>
          <p:cNvPr id="14" name="Text Placeholder 1">
            <a:extLst>
              <a:ext uri="{FF2B5EF4-FFF2-40B4-BE49-F238E27FC236}">
                <a16:creationId xmlns:a16="http://schemas.microsoft.com/office/drawing/2014/main" id="{0741E81D-922F-23FE-07A9-320FA2B27E3A}"/>
              </a:ext>
            </a:extLst>
          </p:cNvPr>
          <p:cNvSpPr>
            <a:spLocks noGrp="1"/>
          </p:cNvSpPr>
          <p:nvPr>
            <p:ph type="body" sz="quarter" idx="13"/>
          </p:nvPr>
        </p:nvSpPr>
        <p:spPr>
          <a:xfrm>
            <a:off x="2289635" y="17705"/>
            <a:ext cx="6910121" cy="1058125"/>
          </a:xfrm>
        </p:spPr>
        <p:txBody>
          <a:bodyPr/>
          <a:lstStyle/>
          <a:p>
            <a:pPr marL="0" indent="0" algn="ctr">
              <a:buNone/>
            </a:pPr>
            <a:r>
              <a:rPr lang="en-US" sz="4400" dirty="0" err="1">
                <a:solidFill>
                  <a:schemeClr val="bg1"/>
                </a:solidFill>
              </a:rPr>
              <a:t>M.Tech</a:t>
            </a:r>
            <a:r>
              <a:rPr lang="en-US" sz="4400" dirty="0">
                <a:solidFill>
                  <a:schemeClr val="bg1"/>
                </a:solidFill>
              </a:rPr>
              <a:t>/</a:t>
            </a:r>
            <a:r>
              <a:rPr lang="en-US" sz="4400" dirty="0" err="1">
                <a:solidFill>
                  <a:schemeClr val="bg1"/>
                </a:solidFill>
              </a:rPr>
              <a:t>MCAProgram</a:t>
            </a:r>
            <a:r>
              <a:rPr lang="en-US" sz="4400" dirty="0">
                <a:solidFill>
                  <a:schemeClr val="bg1"/>
                </a:solidFill>
              </a:rPr>
              <a:t> </a:t>
            </a:r>
          </a:p>
          <a:p>
            <a:pPr marL="0" indent="0" algn="ctr">
              <a:buNone/>
            </a:pPr>
            <a:r>
              <a:rPr lang="en-US" sz="2000" dirty="0">
                <a:solidFill>
                  <a:schemeClr val="bg1"/>
                </a:solidFill>
              </a:rPr>
              <a:t>Advanced Industry Integrated Programs</a:t>
            </a:r>
          </a:p>
        </p:txBody>
      </p:sp>
      <p:cxnSp>
        <p:nvCxnSpPr>
          <p:cNvPr id="15" name="Straight Connector 14">
            <a:extLst>
              <a:ext uri="{FF2B5EF4-FFF2-40B4-BE49-F238E27FC236}">
                <a16:creationId xmlns:a16="http://schemas.microsoft.com/office/drawing/2014/main" id="{ED19DFA2-C55E-F4D5-C53A-B5ECEB442DC1}"/>
              </a:ext>
            </a:extLst>
          </p:cNvPr>
          <p:cNvCxnSpPr/>
          <p:nvPr/>
        </p:nvCxnSpPr>
        <p:spPr>
          <a:xfrm>
            <a:off x="2977350" y="1120307"/>
            <a:ext cx="586622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ectangle: Rounded Corners 15">
            <a:extLst>
              <a:ext uri="{FF2B5EF4-FFF2-40B4-BE49-F238E27FC236}">
                <a16:creationId xmlns:a16="http://schemas.microsoft.com/office/drawing/2014/main" id="{41AA452C-B3E6-7A79-FD46-04E813851A85}"/>
              </a:ext>
            </a:extLst>
          </p:cNvPr>
          <p:cNvSpPr/>
          <p:nvPr/>
        </p:nvSpPr>
        <p:spPr>
          <a:xfrm>
            <a:off x="4125951" y="1177578"/>
            <a:ext cx="3033131" cy="286036"/>
          </a:xfrm>
          <a:prstGeom prst="roundRect">
            <a:avLst/>
          </a:prstGeom>
          <a:solidFill>
            <a:schemeClr val="accent6">
              <a:lumMod val="20000"/>
              <a:lumOff val="80000"/>
            </a:schemeClr>
          </a:solid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sz="1200" b="0" i="0" u="none" strike="noStrike" kern="1200" cap="none" spc="0" normalizeH="0" baseline="0" noProof="0" dirty="0">
                <a:ln>
                  <a:noFill/>
                </a:ln>
                <a:solidFill>
                  <a:srgbClr val="595959"/>
                </a:solidFill>
                <a:effectLst/>
                <a:uLnTx/>
                <a:uFillTx/>
                <a:latin typeface="Frutiger 45 bold"/>
                <a:ea typeface="+mn-ea"/>
                <a:cs typeface="Calibri" panose="020F0502020204030204" pitchFamily="34" charset="0"/>
              </a:rPr>
              <a:t>Jointly offered by University and LTIMindTree</a:t>
            </a:r>
          </a:p>
        </p:txBody>
      </p:sp>
      <p:sp>
        <p:nvSpPr>
          <p:cNvPr id="4" name="TextBox 3">
            <a:extLst>
              <a:ext uri="{FF2B5EF4-FFF2-40B4-BE49-F238E27FC236}">
                <a16:creationId xmlns:a16="http://schemas.microsoft.com/office/drawing/2014/main" id="{598A8852-79FE-2D69-0530-D7712358063B}"/>
              </a:ext>
            </a:extLst>
          </p:cNvPr>
          <p:cNvSpPr txBox="1"/>
          <p:nvPr/>
        </p:nvSpPr>
        <p:spPr>
          <a:xfrm>
            <a:off x="196372" y="1909416"/>
            <a:ext cx="11428184" cy="3816429"/>
          </a:xfrm>
          <a:prstGeom prst="rect">
            <a:avLst/>
          </a:prstGeom>
          <a:noFill/>
        </p:spPr>
        <p:txBody>
          <a:bodyPr wrap="square">
            <a:spAutoFit/>
          </a:bodyPr>
          <a:lstStyle/>
          <a:p>
            <a:pPr lvl="0" algn="ctr">
              <a:defRPr/>
            </a:pPr>
            <a:r>
              <a:rPr lang="en-IN" sz="3600" b="1" dirty="0">
                <a:solidFill>
                  <a:schemeClr val="bg1"/>
                </a:solidFill>
              </a:rPr>
              <a:t>Review III</a:t>
            </a:r>
          </a:p>
          <a:p>
            <a:pPr lvl="0" algn="ctr">
              <a:defRPr/>
            </a:pPr>
            <a:r>
              <a:rPr lang="en-IN" sz="3600" b="1" dirty="0">
                <a:solidFill>
                  <a:schemeClr val="bg1"/>
                </a:solidFill>
              </a:rPr>
              <a:t>Customer Churn Prediction &amp; Retention System</a:t>
            </a:r>
          </a:p>
          <a:p>
            <a:pPr lvl="0" algn="ctr">
              <a:defRPr/>
            </a:pPr>
            <a:endParaRPr lang="en-IN" sz="3600" b="1" dirty="0">
              <a:solidFill>
                <a:schemeClr val="bg1"/>
              </a:solidFill>
              <a:latin typeface="Frutiger 45 bold"/>
              <a:cs typeface="Calibri" panose="020F0502020204030204" pitchFamily="34" charset="0"/>
            </a:endParaRPr>
          </a:p>
          <a:p>
            <a:pPr lvl="0" algn="ctr">
              <a:defRPr/>
            </a:pPr>
            <a:endParaRPr lang="en-US" sz="2400" b="1" dirty="0">
              <a:solidFill>
                <a:prstClr val="white"/>
              </a:solidFill>
              <a:cs typeface="Calibri" panose="020F0502020204030204" pitchFamily="34" charset="0"/>
            </a:endParaRPr>
          </a:p>
          <a:p>
            <a:pPr algn="ctr">
              <a:defRPr/>
            </a:pPr>
            <a:r>
              <a:rPr lang="en-US" sz="2400" b="1" dirty="0">
                <a:solidFill>
                  <a:prstClr val="white"/>
                </a:solidFill>
                <a:cs typeface="Calibri" panose="020F0502020204030204" pitchFamily="34" charset="0"/>
              </a:rPr>
              <a:t>Bhavyam Ramani</a:t>
            </a:r>
          </a:p>
          <a:p>
            <a:pPr lvl="0" algn="ctr">
              <a:defRPr/>
            </a:pPr>
            <a:r>
              <a:rPr lang="en-US" sz="2400" b="1" dirty="0">
                <a:solidFill>
                  <a:prstClr val="white"/>
                </a:solidFill>
                <a:latin typeface="Frutiger 45 bold"/>
                <a:cs typeface="Calibri" panose="020F0502020204030204" pitchFamily="34" charset="0"/>
              </a:rPr>
              <a:t>D003</a:t>
            </a:r>
          </a:p>
          <a:p>
            <a:pPr lvl="0" algn="ctr">
              <a:defRPr/>
            </a:pPr>
            <a:endParaRPr kumimoji="0" lang="en-US" sz="5400" b="1" i="0" u="none" strike="noStrike" kern="1200" cap="none" spc="0" normalizeH="0" baseline="0" noProof="0" dirty="0">
              <a:ln>
                <a:noFill/>
              </a:ln>
              <a:solidFill>
                <a:prstClr val="white"/>
              </a:solidFill>
              <a:effectLst/>
              <a:uLnTx/>
              <a:uFillTx/>
              <a:latin typeface="Frutiger 45 bold"/>
              <a:ea typeface="+mn-ea"/>
              <a:cs typeface="Calibri" panose="020F0502020204030204" pitchFamily="34" charset="0"/>
            </a:endParaRPr>
          </a:p>
        </p:txBody>
      </p:sp>
      <p:graphicFrame>
        <p:nvGraphicFramePr>
          <p:cNvPr id="3" name="Table 2">
            <a:extLst>
              <a:ext uri="{FF2B5EF4-FFF2-40B4-BE49-F238E27FC236}">
                <a16:creationId xmlns:a16="http://schemas.microsoft.com/office/drawing/2014/main" id="{0E7F5D19-19F4-F87F-17C2-8520612BCFEC}"/>
              </a:ext>
            </a:extLst>
          </p:cNvPr>
          <p:cNvGraphicFramePr>
            <a:graphicFrameLocks noGrp="1"/>
          </p:cNvGraphicFramePr>
          <p:nvPr/>
        </p:nvGraphicFramePr>
        <p:xfrm>
          <a:off x="-47290" y="5501244"/>
          <a:ext cx="12239216" cy="3264833"/>
        </p:xfrm>
        <a:graphic>
          <a:graphicData uri="http://schemas.openxmlformats.org/drawingml/2006/table">
            <a:tbl>
              <a:tblPr firstRow="1" bandRow="1">
                <a:tableStyleId>{5940675A-B579-460E-94D1-54222C63F5DA}</a:tableStyleId>
              </a:tblPr>
              <a:tblGrid>
                <a:gridCol w="6119608">
                  <a:extLst>
                    <a:ext uri="{9D8B030D-6E8A-4147-A177-3AD203B41FA5}">
                      <a16:colId xmlns:a16="http://schemas.microsoft.com/office/drawing/2014/main" val="586572480"/>
                    </a:ext>
                  </a:extLst>
                </a:gridCol>
                <a:gridCol w="6119608">
                  <a:extLst>
                    <a:ext uri="{9D8B030D-6E8A-4147-A177-3AD203B41FA5}">
                      <a16:colId xmlns:a16="http://schemas.microsoft.com/office/drawing/2014/main" val="157907922"/>
                    </a:ext>
                  </a:extLst>
                </a:gridCol>
              </a:tblGrid>
              <a:tr h="15274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Frutiger 45 bold"/>
                          <a:cs typeface="Calibri" panose="020F0502020204030204" pitchFamily="34" charset="0"/>
                        </a:rPr>
                        <a:t>Knowledge partner</a:t>
                      </a:r>
                      <a:endParaRPr lang="en-US" dirty="0">
                        <a:solidFill>
                          <a:schemeClr val="bg1"/>
                        </a:solidFill>
                      </a:endParaRPr>
                    </a:p>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latin typeface="Frutiger 45 bold"/>
                          <a:cs typeface="Calibri" panose="020F0502020204030204" pitchFamily="34" charset="0"/>
                        </a:rPr>
                        <a:t>                                                                     Implementation partner</a:t>
                      </a:r>
                      <a:endParaRPr lang="en-US" dirty="0">
                        <a:solidFill>
                          <a:schemeClr val="bg1"/>
                        </a:solidFill>
                      </a:endParaRPr>
                    </a:p>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133668230"/>
                  </a:ext>
                </a:extLst>
              </a:tr>
              <a:tr h="1184198">
                <a:tc>
                  <a:txBody>
                    <a:bodyPr/>
                    <a:lstStyle/>
                    <a:p>
                      <a:endParaRPr lang="en-US" dirty="0"/>
                    </a:p>
                    <a:p>
                      <a:endParaRPr lang="en-US" dirty="0"/>
                    </a:p>
                    <a:p>
                      <a:endParaRPr lang="en-US" dirty="0"/>
                    </a:p>
                    <a:p>
                      <a:endParaRPr lang="en-US" dirty="0"/>
                    </a:p>
                    <a:p>
                      <a:endParaRPr lang="en-US" dirty="0"/>
                    </a:p>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66263768"/>
                  </a:ext>
                </a:extLst>
              </a:tr>
            </a:tbl>
          </a:graphicData>
        </a:graphic>
      </p:graphicFrame>
      <p:pic>
        <p:nvPicPr>
          <p:cNvPr id="8" name="Picture 7">
            <a:extLst>
              <a:ext uri="{FF2B5EF4-FFF2-40B4-BE49-F238E27FC236}">
                <a16:creationId xmlns:a16="http://schemas.microsoft.com/office/drawing/2014/main" id="{2715C658-0B94-5B63-55F1-B9B6F645F0D0}"/>
              </a:ext>
            </a:extLst>
          </p:cNvPr>
          <p:cNvPicPr>
            <a:picLocks noChangeAspect="1"/>
          </p:cNvPicPr>
          <p:nvPr/>
        </p:nvPicPr>
        <p:blipFill>
          <a:blip r:embed="rId2"/>
          <a:stretch>
            <a:fillRect/>
          </a:stretch>
        </p:blipFill>
        <p:spPr>
          <a:xfrm>
            <a:off x="9775332" y="5852667"/>
            <a:ext cx="1987468" cy="847417"/>
          </a:xfrm>
          <a:prstGeom prst="rect">
            <a:avLst/>
          </a:prstGeom>
        </p:spPr>
      </p:pic>
      <p:pic>
        <p:nvPicPr>
          <p:cNvPr id="9" name="Picture 2" descr="LTIMindtree - Technology Consulting and Digital Solutions Company">
            <a:extLst>
              <a:ext uri="{FF2B5EF4-FFF2-40B4-BE49-F238E27FC236}">
                <a16:creationId xmlns:a16="http://schemas.microsoft.com/office/drawing/2014/main" id="{B3D78849-E5F7-1DB2-227F-14244586123F}"/>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0" y="5852667"/>
            <a:ext cx="3886489" cy="864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95075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F782B-B144-3042-C8C8-75E343E3847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77B87A8-70E2-871B-C45C-5AA787FBD68E}"/>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Findings and Results</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D6940E8C-281F-AC07-75C4-58189608021F}"/>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9E8957E-E8DB-5008-CAF0-3CAF51B38490}"/>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pic>
        <p:nvPicPr>
          <p:cNvPr id="7" name="Picture 6" descr="A screenshot of a calculator">
            <a:extLst>
              <a:ext uri="{FF2B5EF4-FFF2-40B4-BE49-F238E27FC236}">
                <a16:creationId xmlns:a16="http://schemas.microsoft.com/office/drawing/2014/main" id="{E95A9D40-9289-A253-EAA8-FA71171F02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500" y="1234637"/>
            <a:ext cx="11747500" cy="4444375"/>
          </a:xfrm>
          <a:prstGeom prst="rect">
            <a:avLst/>
          </a:prstGeom>
        </p:spPr>
      </p:pic>
    </p:spTree>
    <p:extLst>
      <p:ext uri="{BB962C8B-B14F-4D97-AF65-F5344CB8AC3E}">
        <p14:creationId xmlns:p14="http://schemas.microsoft.com/office/powerpoint/2010/main" val="32082325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773EB6-2B5A-F643-3A16-D1C68E521D9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975640E-E04F-98AE-86D0-B103AF6F9C8F}"/>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Findings and Results</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5B563FB5-7720-40CD-63CC-F60DA3261B62}"/>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12C399E8-6612-563A-17AD-6B68FDCD83D1}"/>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pic>
        <p:nvPicPr>
          <p:cNvPr id="6" name="Picture 5" descr="A screenshot of a white sheet&#10;&#10;AI-generated content may be incorrect.">
            <a:extLst>
              <a:ext uri="{FF2B5EF4-FFF2-40B4-BE49-F238E27FC236}">
                <a16:creationId xmlns:a16="http://schemas.microsoft.com/office/drawing/2014/main" id="{27D15DF4-B901-553D-C39D-6C6FC09C3F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 y="1234637"/>
            <a:ext cx="11620500" cy="4688656"/>
          </a:xfrm>
          <a:prstGeom prst="rect">
            <a:avLst/>
          </a:prstGeom>
        </p:spPr>
      </p:pic>
    </p:spTree>
    <p:extLst>
      <p:ext uri="{BB962C8B-B14F-4D97-AF65-F5344CB8AC3E}">
        <p14:creationId xmlns:p14="http://schemas.microsoft.com/office/powerpoint/2010/main" val="40800716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59D017-6D52-9EC2-D238-5E1A3E96793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714FABB-2F38-ED35-B412-356B1C6BF523}"/>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Findings and Results</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BE71B440-A7F6-A0C9-E36A-0C88CB245A87}"/>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7647ED2E-116B-014F-9DBD-61894B860E9F}"/>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pic>
        <p:nvPicPr>
          <p:cNvPr id="7" name="Picture 6" descr="A blue and orange bars">
            <a:extLst>
              <a:ext uri="{FF2B5EF4-FFF2-40B4-BE49-F238E27FC236}">
                <a16:creationId xmlns:a16="http://schemas.microsoft.com/office/drawing/2014/main" id="{5E8D4BBB-B910-820F-A299-0F46E51AA4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5100" y="1353947"/>
            <a:ext cx="9080500" cy="5146709"/>
          </a:xfrm>
          <a:prstGeom prst="rect">
            <a:avLst/>
          </a:prstGeom>
        </p:spPr>
      </p:pic>
    </p:spTree>
    <p:extLst>
      <p:ext uri="{BB962C8B-B14F-4D97-AF65-F5344CB8AC3E}">
        <p14:creationId xmlns:p14="http://schemas.microsoft.com/office/powerpoint/2010/main" val="41758748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91631-163B-57E1-2DD0-2CA2CC15C42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C999C8D-E9AA-F7DF-BEAB-0A0A7BD01D71}"/>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Findings and Results</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64BBA7C9-69E7-353B-5E1A-330339CAA1A3}"/>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92B66C5-9CBD-5983-4EFE-6605AB220B44}"/>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pic>
        <p:nvPicPr>
          <p:cNvPr id="6" name="Picture 5" descr="A screenshot of a computer">
            <a:extLst>
              <a:ext uri="{FF2B5EF4-FFF2-40B4-BE49-F238E27FC236}">
                <a16:creationId xmlns:a16="http://schemas.microsoft.com/office/drawing/2014/main" id="{E12A99CC-6C64-F4CB-8CB5-DE62719C37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6862" y="1395707"/>
            <a:ext cx="8566938" cy="4813803"/>
          </a:xfrm>
          <a:prstGeom prst="rect">
            <a:avLst/>
          </a:prstGeom>
        </p:spPr>
      </p:pic>
    </p:spTree>
    <p:extLst>
      <p:ext uri="{BB962C8B-B14F-4D97-AF65-F5344CB8AC3E}">
        <p14:creationId xmlns:p14="http://schemas.microsoft.com/office/powerpoint/2010/main" val="34625327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B84795-CAF1-E462-C2E5-8A5E5A67055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8BB7DD0-B823-CEA4-3B92-BFFB8B95FD57}"/>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Findings and Results</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9EFE3FF0-A581-6704-7330-AD52F0C7E6EB}"/>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A56C4828-311F-7752-F290-F6F22D1A910F}"/>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pic>
        <p:nvPicPr>
          <p:cNvPr id="7" name="Picture 6" descr="A graph of a customer retention">
            <a:extLst>
              <a:ext uri="{FF2B5EF4-FFF2-40B4-BE49-F238E27FC236}">
                <a16:creationId xmlns:a16="http://schemas.microsoft.com/office/drawing/2014/main" id="{791F91A7-067F-3E72-EE38-43518F2D8E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8100" y="1594385"/>
            <a:ext cx="6313967" cy="4584831"/>
          </a:xfrm>
          <a:prstGeom prst="rect">
            <a:avLst/>
          </a:prstGeom>
        </p:spPr>
      </p:pic>
    </p:spTree>
    <p:extLst>
      <p:ext uri="{BB962C8B-B14F-4D97-AF65-F5344CB8AC3E}">
        <p14:creationId xmlns:p14="http://schemas.microsoft.com/office/powerpoint/2010/main" val="2824179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348C9-7A2B-3F6E-0FCC-CFDF17A5A67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A5F1311-FC4F-2750-EA21-15B5FD297967}"/>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Findings and Results</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1DBA7A36-ED1B-579C-908C-BA596A6800D5}"/>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50F05D3F-D17E-410B-F652-3A169DD5DFA8}"/>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pic>
        <p:nvPicPr>
          <p:cNvPr id="7" name="Picture 6" descr="A graph with a rectangle and a rectangle">
            <a:extLst>
              <a:ext uri="{FF2B5EF4-FFF2-40B4-BE49-F238E27FC236}">
                <a16:creationId xmlns:a16="http://schemas.microsoft.com/office/drawing/2014/main" id="{484E2816-D335-48B6-FB0C-02CFE399AC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274" y="3090347"/>
            <a:ext cx="6451600" cy="2215340"/>
          </a:xfrm>
          <a:prstGeom prst="rect">
            <a:avLst/>
          </a:prstGeom>
        </p:spPr>
      </p:pic>
      <p:pic>
        <p:nvPicPr>
          <p:cNvPr id="9" name="Picture 8" descr="A white background with black text">
            <a:extLst>
              <a:ext uri="{FF2B5EF4-FFF2-40B4-BE49-F238E27FC236}">
                <a16:creationId xmlns:a16="http://schemas.microsoft.com/office/drawing/2014/main" id="{60016748-A917-6B08-859B-3A472B2A98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3466" y="1552313"/>
            <a:ext cx="5258534" cy="3753374"/>
          </a:xfrm>
          <a:prstGeom prst="rect">
            <a:avLst/>
          </a:prstGeom>
        </p:spPr>
      </p:pic>
    </p:spTree>
    <p:extLst>
      <p:ext uri="{BB962C8B-B14F-4D97-AF65-F5344CB8AC3E}">
        <p14:creationId xmlns:p14="http://schemas.microsoft.com/office/powerpoint/2010/main" val="19012648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93858C-F4C5-A521-73F8-CB8C7EEBE67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0969D6B3-1D42-A8EC-8010-68FE31226F31}"/>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Findings and Results</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9731BE22-257D-ACDB-289A-B50787372F8A}"/>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C2F3037-EBE6-D399-B5C7-68E436F1E1C1}"/>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pic>
        <p:nvPicPr>
          <p:cNvPr id="6" name="Picture 5" descr="A screenshot of a computer&#10;&#10;AI-generated content may be incorrect.">
            <a:extLst>
              <a:ext uri="{FF2B5EF4-FFF2-40B4-BE49-F238E27FC236}">
                <a16:creationId xmlns:a16="http://schemas.microsoft.com/office/drawing/2014/main" id="{2AC7C894-9E67-C5C9-C574-02EAA2A913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438" y="1594385"/>
            <a:ext cx="9916909" cy="4391638"/>
          </a:xfrm>
          <a:prstGeom prst="rect">
            <a:avLst/>
          </a:prstGeom>
        </p:spPr>
      </p:pic>
    </p:spTree>
    <p:extLst>
      <p:ext uri="{BB962C8B-B14F-4D97-AF65-F5344CB8AC3E}">
        <p14:creationId xmlns:p14="http://schemas.microsoft.com/office/powerpoint/2010/main" val="12748830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41FA52-9754-F5A4-AAD7-E5D7B410019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4DE3DA2-B313-3258-270A-FC908D799DD4}"/>
              </a:ext>
            </a:extLst>
          </p:cNvPr>
          <p:cNvSpPr>
            <a:spLocks noGrp="1"/>
          </p:cNvSpPr>
          <p:nvPr>
            <p:ph type="body" sz="quarter" idx="13"/>
          </p:nvPr>
        </p:nvSpPr>
        <p:spPr>
          <a:xfrm>
            <a:off x="420887" y="1357505"/>
            <a:ext cx="10624338" cy="4142989"/>
          </a:xfrm>
        </p:spPr>
        <p:txBody>
          <a:bodyPr/>
          <a:lstStyle/>
          <a:p>
            <a:r>
              <a:rPr lang="en-US" b="0" dirty="0">
                <a:solidFill>
                  <a:schemeClr val="tx1">
                    <a:lumMod val="95000"/>
                    <a:lumOff val="5000"/>
                  </a:schemeClr>
                </a:solidFill>
              </a:rPr>
              <a:t>Logistic Regression (v2/v3) achieved best recall (~82%), critical for identifying churned customers and an accuracy of 75%.</a:t>
            </a:r>
          </a:p>
          <a:p>
            <a:r>
              <a:rPr lang="en-US" b="0" dirty="0">
                <a:solidFill>
                  <a:schemeClr val="tx1">
                    <a:lumMod val="95000"/>
                    <a:lumOff val="5000"/>
                  </a:schemeClr>
                </a:solidFill>
              </a:rPr>
              <a:t>CatBoost (recall-optimized v1) reached maximum recall (92%) but with low precision (0.45) &amp; accuracy (0.68), meaning more false positives.</a:t>
            </a:r>
          </a:p>
          <a:p>
            <a:r>
              <a:rPr lang="en-US" b="0" dirty="0">
                <a:solidFill>
                  <a:schemeClr val="tx1">
                    <a:lumMod val="95000"/>
                    <a:lumOff val="5000"/>
                  </a:schemeClr>
                </a:solidFill>
              </a:rPr>
              <a:t>XGBoost (v3) offered the best trade-off between recall (0.75) and accuracy (0.79).</a:t>
            </a:r>
          </a:p>
          <a:p>
            <a:r>
              <a:rPr lang="en-US" b="0" dirty="0">
                <a:solidFill>
                  <a:schemeClr val="tx1">
                    <a:lumMod val="95000"/>
                    <a:lumOff val="5000"/>
                  </a:schemeClr>
                </a:solidFill>
              </a:rPr>
              <a:t>PCA-based models reduced feature count from 15 → 4, giving faster inference and simpler UI integration.</a:t>
            </a:r>
          </a:p>
          <a:p>
            <a:r>
              <a:rPr lang="en-US" b="0" dirty="0">
                <a:solidFill>
                  <a:schemeClr val="tx1">
                    <a:lumMod val="95000"/>
                    <a:lumOff val="5000"/>
                  </a:schemeClr>
                </a:solidFill>
              </a:rPr>
              <a:t>Decision Tree and Random Forest provided consistent but less recall-focused outcomes.</a:t>
            </a:r>
          </a:p>
        </p:txBody>
      </p:sp>
      <p:sp>
        <p:nvSpPr>
          <p:cNvPr id="3" name="TextBox 2">
            <a:extLst>
              <a:ext uri="{FF2B5EF4-FFF2-40B4-BE49-F238E27FC236}">
                <a16:creationId xmlns:a16="http://schemas.microsoft.com/office/drawing/2014/main" id="{953D1184-815D-A6C8-E649-896B08B9FB5E}"/>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Findings and Results</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D3A5B2A6-16FD-C05A-8A10-F672A26AAE70}"/>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10D54237-A3A4-E825-67BB-2B8F77005266}"/>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15107555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4D0D68-D9D1-E27F-3A15-B52D93D7F2E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49CBEE8-555B-1652-8054-16617972EA31}"/>
              </a:ext>
            </a:extLst>
          </p:cNvPr>
          <p:cNvSpPr>
            <a:spLocks noGrp="1"/>
          </p:cNvSpPr>
          <p:nvPr>
            <p:ph type="body" sz="quarter" idx="13"/>
          </p:nvPr>
        </p:nvSpPr>
        <p:spPr>
          <a:xfrm>
            <a:off x="420887" y="1357505"/>
            <a:ext cx="10624338" cy="4142989"/>
          </a:xfrm>
        </p:spPr>
        <p:txBody>
          <a:bodyPr/>
          <a:lstStyle/>
          <a:p>
            <a:r>
              <a:rPr lang="en-US" b="0" dirty="0">
                <a:solidFill>
                  <a:schemeClr val="tx1">
                    <a:lumMod val="95000"/>
                    <a:lumOff val="5000"/>
                  </a:schemeClr>
                </a:solidFill>
              </a:rPr>
              <a:t>Developed a Customer Churn Prediction System using multiple ML algorithms (Logistic Regression, Random Forest, </a:t>
            </a:r>
            <a:r>
              <a:rPr lang="en-US" b="0" dirty="0" err="1">
                <a:solidFill>
                  <a:schemeClr val="tx1">
                    <a:lumMod val="95000"/>
                    <a:lumOff val="5000"/>
                  </a:schemeClr>
                </a:solidFill>
              </a:rPr>
              <a:t>XGBoost</a:t>
            </a:r>
            <a:r>
              <a:rPr lang="en-US" b="0" dirty="0">
                <a:solidFill>
                  <a:schemeClr val="tx1">
                    <a:lumMod val="95000"/>
                    <a:lumOff val="5000"/>
                  </a:schemeClr>
                </a:solidFill>
              </a:rPr>
              <a:t>, </a:t>
            </a:r>
            <a:r>
              <a:rPr lang="en-US" b="0" dirty="0" err="1">
                <a:solidFill>
                  <a:schemeClr val="tx1">
                    <a:lumMod val="95000"/>
                    <a:lumOff val="5000"/>
                  </a:schemeClr>
                </a:solidFill>
              </a:rPr>
              <a:t>CatBoost</a:t>
            </a:r>
            <a:r>
              <a:rPr lang="en-US" b="0" dirty="0">
                <a:solidFill>
                  <a:schemeClr val="tx1">
                    <a:lumMod val="95000"/>
                    <a:lumOff val="5000"/>
                  </a:schemeClr>
                </a:solidFill>
              </a:rPr>
              <a:t>).</a:t>
            </a:r>
          </a:p>
          <a:p>
            <a:r>
              <a:rPr lang="en-US" b="0" dirty="0">
                <a:solidFill>
                  <a:schemeClr val="tx1">
                    <a:lumMod val="95000"/>
                    <a:lumOff val="5000"/>
                  </a:schemeClr>
                </a:solidFill>
              </a:rPr>
              <a:t>Optimized recall using feature engineering, </a:t>
            </a:r>
            <a:r>
              <a:rPr lang="en-US" b="0" dirty="0" err="1">
                <a:solidFill>
                  <a:schemeClr val="tx1">
                    <a:lumMod val="95000"/>
                    <a:lumOff val="5000"/>
                  </a:schemeClr>
                </a:solidFill>
              </a:rPr>
              <a:t>GridSearchCV</a:t>
            </a:r>
            <a:r>
              <a:rPr lang="en-US" b="0" dirty="0">
                <a:solidFill>
                  <a:schemeClr val="tx1">
                    <a:lumMod val="95000"/>
                    <a:lumOff val="5000"/>
                  </a:schemeClr>
                </a:solidFill>
              </a:rPr>
              <a:t>, and PCA-based dimensionality reduction.</a:t>
            </a:r>
          </a:p>
          <a:p>
            <a:r>
              <a:rPr lang="en-US" b="0" dirty="0">
                <a:solidFill>
                  <a:schemeClr val="tx1">
                    <a:lumMod val="95000"/>
                    <a:lumOff val="5000"/>
                  </a:schemeClr>
                </a:solidFill>
              </a:rPr>
              <a:t>Integrated SHAP analysis to explain churn reasons to users directly in the interface.</a:t>
            </a:r>
          </a:p>
          <a:p>
            <a:r>
              <a:rPr lang="en-US" b="0" dirty="0">
                <a:solidFill>
                  <a:schemeClr val="tx1">
                    <a:lumMod val="95000"/>
                    <a:lumOff val="5000"/>
                  </a:schemeClr>
                </a:solidFill>
              </a:rPr>
              <a:t>Performed customer segmentation and bar plot analysis for visual understanding of churn patterns.</a:t>
            </a:r>
          </a:p>
          <a:p>
            <a:r>
              <a:rPr lang="en-US" b="0" dirty="0">
                <a:solidFill>
                  <a:schemeClr val="tx1">
                    <a:lumMod val="95000"/>
                    <a:lumOff val="5000"/>
                  </a:schemeClr>
                </a:solidFill>
              </a:rPr>
              <a:t>Used Logistic Regression (PCA – 4 features) as the final model for deployment — balancing high recall and fast inference.</a:t>
            </a:r>
          </a:p>
        </p:txBody>
      </p:sp>
      <p:sp>
        <p:nvSpPr>
          <p:cNvPr id="3" name="TextBox 2">
            <a:extLst>
              <a:ext uri="{FF2B5EF4-FFF2-40B4-BE49-F238E27FC236}">
                <a16:creationId xmlns:a16="http://schemas.microsoft.com/office/drawing/2014/main" id="{7E3B5D43-328E-3C54-D010-16DD81CB3AB4}"/>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Conclusion</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361EB391-1E64-769B-6AA6-47CD5CEAE2A9}"/>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A681D84A-0F0E-B574-9EA0-D55029EFD770}"/>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35864694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9FEA15-D23B-F009-75D6-E05EE5995CDF}"/>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6B3E20B-AC8B-F9EC-2101-7C6CD2780C70}"/>
              </a:ext>
            </a:extLst>
          </p:cNvPr>
          <p:cNvSpPr>
            <a:spLocks noGrp="1"/>
          </p:cNvSpPr>
          <p:nvPr>
            <p:ph type="body" sz="quarter" idx="13"/>
          </p:nvPr>
        </p:nvSpPr>
        <p:spPr>
          <a:xfrm>
            <a:off x="420887" y="1357505"/>
            <a:ext cx="10624338" cy="4142989"/>
          </a:xfrm>
        </p:spPr>
        <p:txBody>
          <a:bodyPr/>
          <a:lstStyle/>
          <a:p>
            <a:r>
              <a:rPr lang="en-US" b="0" dirty="0">
                <a:solidFill>
                  <a:schemeClr val="tx1">
                    <a:lumMod val="95000"/>
                    <a:lumOff val="5000"/>
                  </a:schemeClr>
                </a:solidFill>
              </a:rPr>
              <a:t>Integrate real-time API-based churn monitoring with live customer dashboards.</a:t>
            </a:r>
          </a:p>
          <a:p>
            <a:r>
              <a:rPr lang="en-US" b="0" dirty="0">
                <a:solidFill>
                  <a:schemeClr val="tx1">
                    <a:lumMod val="95000"/>
                    <a:lumOff val="5000"/>
                  </a:schemeClr>
                </a:solidFill>
              </a:rPr>
              <a:t>Include time-based churn tracking (month-over-month retention trends).</a:t>
            </a:r>
          </a:p>
          <a:p>
            <a:r>
              <a:rPr lang="en-US" b="0" dirty="0">
                <a:solidFill>
                  <a:schemeClr val="tx1">
                    <a:lumMod val="95000"/>
                    <a:lumOff val="5000"/>
                  </a:schemeClr>
                </a:solidFill>
              </a:rPr>
              <a:t>Extend clustering with behavioral + transactional data for deeper insights.</a:t>
            </a:r>
          </a:p>
          <a:p>
            <a:r>
              <a:rPr lang="en-US" b="0" dirty="0">
                <a:solidFill>
                  <a:schemeClr val="tx1">
                    <a:lumMod val="95000"/>
                    <a:lumOff val="5000"/>
                  </a:schemeClr>
                </a:solidFill>
              </a:rPr>
              <a:t>Deploy complete solution as a web or cloud-based dashboard for business use.</a:t>
            </a:r>
          </a:p>
          <a:p>
            <a:r>
              <a:rPr lang="en-US" b="0" dirty="0">
                <a:solidFill>
                  <a:schemeClr val="tx1">
                    <a:lumMod val="95000"/>
                    <a:lumOff val="5000"/>
                  </a:schemeClr>
                </a:solidFill>
              </a:rPr>
              <a:t>Time series Forecasting.</a:t>
            </a:r>
          </a:p>
        </p:txBody>
      </p:sp>
      <p:sp>
        <p:nvSpPr>
          <p:cNvPr id="3" name="TextBox 2">
            <a:extLst>
              <a:ext uri="{FF2B5EF4-FFF2-40B4-BE49-F238E27FC236}">
                <a16:creationId xmlns:a16="http://schemas.microsoft.com/office/drawing/2014/main" id="{095BC6C1-31C6-AC35-F8F4-B398E2593BDE}"/>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Future Scope</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9E86C166-736D-4DF4-055C-48F8EB098DC9}"/>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C265E06-BB8E-27D6-0640-B3726A3165EC}"/>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5448327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318EFD-13D1-118F-A8E4-F9E2D3695A6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7726612-73E0-5A94-F635-3A742DD5BA94}"/>
              </a:ext>
            </a:extLst>
          </p:cNvPr>
          <p:cNvSpPr>
            <a:spLocks noGrp="1"/>
          </p:cNvSpPr>
          <p:nvPr>
            <p:ph type="body" sz="quarter" idx="13"/>
          </p:nvPr>
        </p:nvSpPr>
        <p:spPr>
          <a:xfrm>
            <a:off x="382996" y="1357505"/>
            <a:ext cx="10624338" cy="4142989"/>
          </a:xfrm>
        </p:spPr>
        <p:txBody>
          <a:bodyPr/>
          <a:lstStyle/>
          <a:p>
            <a:r>
              <a:rPr lang="en-IN" b="0" dirty="0">
                <a:solidFill>
                  <a:schemeClr val="tx1">
                    <a:lumMod val="95000"/>
                    <a:lumOff val="5000"/>
                  </a:schemeClr>
                </a:solidFill>
              </a:rPr>
              <a:t>Customer churn refers to the loss of clients or subscribers from a business's customer base. This phenomenon poses a significant financial challenge for companies, as acquiring new customers costs between 5 to 25 times more than retaining existing ones. The financial implications of high churn rates extend beyond simple customer replacement costs, leading to revenue losses that can threaten a company's long-term sustainability. Without understanding the timing and underlying reasons behind customer departures, businesses lack the actionable insights necessary to implement targeted retention strategies. This gap between prediction and action leaves companies unable to intervene effectively, even when they know which customers are at risk.</a:t>
            </a:r>
          </a:p>
        </p:txBody>
      </p:sp>
      <p:sp>
        <p:nvSpPr>
          <p:cNvPr id="3" name="TextBox 2">
            <a:extLst>
              <a:ext uri="{FF2B5EF4-FFF2-40B4-BE49-F238E27FC236}">
                <a16:creationId xmlns:a16="http://schemas.microsoft.com/office/drawing/2014/main" id="{AB4E3812-AF2F-9DD8-6ECF-C3425146B38F}"/>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rPr>
              <a:t>Introduction</a:t>
            </a:r>
          </a:p>
        </p:txBody>
      </p:sp>
      <p:cxnSp>
        <p:nvCxnSpPr>
          <p:cNvPr id="5" name="Straight Connector 4">
            <a:extLst>
              <a:ext uri="{FF2B5EF4-FFF2-40B4-BE49-F238E27FC236}">
                <a16:creationId xmlns:a16="http://schemas.microsoft.com/office/drawing/2014/main" id="{A295426A-3395-FE92-30C7-C8A6AC62DE62}"/>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D91B1D4-191E-E882-BD37-9FBAED57B57F}"/>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2088180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4A308-BADF-0CD9-8391-3DBFF19172E4}"/>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1DF3D5E-05FF-E55A-DE15-FA2D8235E9A2}"/>
              </a:ext>
            </a:extLst>
          </p:cNvPr>
          <p:cNvSpPr>
            <a:spLocks noGrp="1"/>
          </p:cNvSpPr>
          <p:nvPr>
            <p:ph type="body" sz="quarter" idx="13"/>
          </p:nvPr>
        </p:nvSpPr>
        <p:spPr>
          <a:xfrm>
            <a:off x="395487" y="1234637"/>
            <a:ext cx="10624338" cy="4142989"/>
          </a:xfrm>
        </p:spPr>
        <p:txBody>
          <a:bodyPr/>
          <a:lstStyle/>
          <a:p>
            <a:r>
              <a:rPr lang="en-US" b="0" dirty="0">
                <a:solidFill>
                  <a:schemeClr val="tx1">
                    <a:lumMod val="95000"/>
                    <a:lumOff val="5000"/>
                  </a:schemeClr>
                </a:solidFill>
              </a:rPr>
              <a:t>High Recall Model: Logistic Regression achieved 0.82 recall, minimizing missed churners.</a:t>
            </a:r>
          </a:p>
          <a:p>
            <a:r>
              <a:rPr lang="en-US" b="0" dirty="0">
                <a:solidFill>
                  <a:schemeClr val="tx1">
                    <a:lumMod val="95000"/>
                    <a:lumOff val="5000"/>
                  </a:schemeClr>
                </a:solidFill>
              </a:rPr>
              <a:t>Explainable AI: SHAP analysis provides per-user churn reasons, increasing transparency.</a:t>
            </a:r>
          </a:p>
          <a:p>
            <a:r>
              <a:rPr lang="en-US" b="0" dirty="0">
                <a:solidFill>
                  <a:schemeClr val="tx1">
                    <a:lumMod val="95000"/>
                    <a:lumOff val="5000"/>
                  </a:schemeClr>
                </a:solidFill>
              </a:rPr>
              <a:t>Customer Segmentation: Clustering identifies high-risk and loyal customer groups.</a:t>
            </a:r>
          </a:p>
          <a:p>
            <a:r>
              <a:rPr lang="en-US" b="0" dirty="0">
                <a:solidFill>
                  <a:schemeClr val="tx1">
                    <a:lumMod val="95000"/>
                    <a:lumOff val="5000"/>
                  </a:schemeClr>
                </a:solidFill>
              </a:rPr>
              <a:t>Dimensionality Reduction: PCA reduces features to 4, making model lightweight and deployable.</a:t>
            </a:r>
          </a:p>
          <a:p>
            <a:r>
              <a:rPr lang="en-US" b="0" dirty="0">
                <a:solidFill>
                  <a:schemeClr val="tx1">
                    <a:lumMod val="95000"/>
                    <a:lumOff val="5000"/>
                  </a:schemeClr>
                </a:solidFill>
              </a:rPr>
              <a:t>Multiple Models Compared: Evaluated Logistic, Random Forest, </a:t>
            </a:r>
            <a:r>
              <a:rPr lang="en-US" b="0" dirty="0" err="1">
                <a:solidFill>
                  <a:schemeClr val="tx1">
                    <a:lumMod val="95000"/>
                    <a:lumOff val="5000"/>
                  </a:schemeClr>
                </a:solidFill>
              </a:rPr>
              <a:t>XGBoost</a:t>
            </a:r>
            <a:r>
              <a:rPr lang="en-US" b="0" dirty="0">
                <a:solidFill>
                  <a:schemeClr val="tx1">
                    <a:lumMod val="95000"/>
                    <a:lumOff val="5000"/>
                  </a:schemeClr>
                </a:solidFill>
              </a:rPr>
              <a:t>, and </a:t>
            </a:r>
            <a:r>
              <a:rPr lang="en-US" b="0" dirty="0" err="1">
                <a:solidFill>
                  <a:schemeClr val="tx1">
                    <a:lumMod val="95000"/>
                    <a:lumOff val="5000"/>
                  </a:schemeClr>
                </a:solidFill>
              </a:rPr>
              <a:t>CatBoost</a:t>
            </a:r>
            <a:r>
              <a:rPr lang="en-US" b="0" dirty="0">
                <a:solidFill>
                  <a:schemeClr val="tx1">
                    <a:lumMod val="95000"/>
                    <a:lumOff val="5000"/>
                  </a:schemeClr>
                </a:solidFill>
              </a:rPr>
              <a:t> to choose the best.</a:t>
            </a:r>
          </a:p>
          <a:p>
            <a:r>
              <a:rPr lang="en-US" b="0" dirty="0">
                <a:solidFill>
                  <a:schemeClr val="tx1">
                    <a:lumMod val="95000"/>
                    <a:lumOff val="5000"/>
                  </a:schemeClr>
                </a:solidFill>
              </a:rPr>
              <a:t>SMOTE for Imbalanced Data: Applied SMOTE oversampling to handle class imbalance.</a:t>
            </a:r>
          </a:p>
        </p:txBody>
      </p:sp>
      <p:sp>
        <p:nvSpPr>
          <p:cNvPr id="3" name="TextBox 2">
            <a:extLst>
              <a:ext uri="{FF2B5EF4-FFF2-40B4-BE49-F238E27FC236}">
                <a16:creationId xmlns:a16="http://schemas.microsoft.com/office/drawing/2014/main" id="{BC82CFF7-3775-2E03-7B14-EDF130DD3363}"/>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rPr>
              <a:t>Strengths</a:t>
            </a:r>
          </a:p>
        </p:txBody>
      </p:sp>
      <p:cxnSp>
        <p:nvCxnSpPr>
          <p:cNvPr id="5" name="Straight Connector 4">
            <a:extLst>
              <a:ext uri="{FF2B5EF4-FFF2-40B4-BE49-F238E27FC236}">
                <a16:creationId xmlns:a16="http://schemas.microsoft.com/office/drawing/2014/main" id="{32E35034-3E0E-43E1-C920-E6A69CB8AA3C}"/>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712AB52D-5755-8DB7-9B36-DA8E44D9A7E9}"/>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23300595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E9B420-28FA-5F8B-E4D7-5CAE44DD67B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A4033E7E-C268-619E-6DC5-7F8627C7AFE7}"/>
              </a:ext>
            </a:extLst>
          </p:cNvPr>
          <p:cNvSpPr>
            <a:spLocks noGrp="1"/>
          </p:cNvSpPr>
          <p:nvPr>
            <p:ph type="body" sz="quarter" idx="13"/>
          </p:nvPr>
        </p:nvSpPr>
        <p:spPr>
          <a:xfrm>
            <a:off x="395487" y="1234637"/>
            <a:ext cx="10624338" cy="4142989"/>
          </a:xfrm>
        </p:spPr>
        <p:txBody>
          <a:bodyPr/>
          <a:lstStyle/>
          <a:p>
            <a:r>
              <a:rPr lang="en-US" b="0" dirty="0">
                <a:solidFill>
                  <a:schemeClr val="tx1">
                    <a:lumMod val="95000"/>
                    <a:lumOff val="5000"/>
                  </a:schemeClr>
                </a:solidFill>
              </a:rPr>
              <a:t>Lower Accuracy for PCA Model: Reducing features led to accuracy drop to 0.75.</a:t>
            </a:r>
          </a:p>
          <a:p>
            <a:r>
              <a:rPr lang="en-US" b="0" dirty="0">
                <a:solidFill>
                  <a:schemeClr val="tx1">
                    <a:lumMod val="95000"/>
                    <a:lumOff val="5000"/>
                  </a:schemeClr>
                </a:solidFill>
              </a:rPr>
              <a:t>SMOTE Didn’t Significantly Improve Metrics: Even after oversampling, precision/recall trade-offs remained.</a:t>
            </a:r>
          </a:p>
          <a:p>
            <a:r>
              <a:rPr lang="en-US" b="0" dirty="0">
                <a:solidFill>
                  <a:schemeClr val="tx1">
                    <a:lumMod val="95000"/>
                    <a:lumOff val="5000"/>
                  </a:schemeClr>
                </a:solidFill>
              </a:rPr>
              <a:t>Limited Real-Time Deployment: Current setup is mostly offline, not live with streaming data.</a:t>
            </a:r>
          </a:p>
          <a:p>
            <a:r>
              <a:rPr lang="en-US" b="0" dirty="0">
                <a:solidFill>
                  <a:schemeClr val="tx1">
                    <a:lumMod val="95000"/>
                    <a:lumOff val="5000"/>
                  </a:schemeClr>
                </a:solidFill>
              </a:rPr>
              <a:t>Feature Dependency: Model depends heavily on structured features; unstructured data not fully utilized.</a:t>
            </a:r>
          </a:p>
          <a:p>
            <a:r>
              <a:rPr lang="en-US" b="0" dirty="0">
                <a:solidFill>
                  <a:schemeClr val="tx1">
                    <a:lumMod val="95000"/>
                    <a:lumOff val="5000"/>
                  </a:schemeClr>
                </a:solidFill>
              </a:rPr>
              <a:t>Simplified Clustering: K-Means may miss complex behavioral patterns; advanced clustering methods could improve insights.</a:t>
            </a:r>
          </a:p>
        </p:txBody>
      </p:sp>
      <p:sp>
        <p:nvSpPr>
          <p:cNvPr id="3" name="TextBox 2">
            <a:extLst>
              <a:ext uri="{FF2B5EF4-FFF2-40B4-BE49-F238E27FC236}">
                <a16:creationId xmlns:a16="http://schemas.microsoft.com/office/drawing/2014/main" id="{8C892891-EEA1-63CD-286C-A49812EBDE5C}"/>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Limitations</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4D671F22-30D8-3B55-9F7E-1DAB8602BE08}"/>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CEEC5A2-9385-2C56-463C-7DCE4C508651}"/>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4283868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350F5-E961-ECA2-D1A6-CAAADA02F64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C1D8034-912A-0ED4-3E7A-A973A7D78CCB}"/>
              </a:ext>
            </a:extLst>
          </p:cNvPr>
          <p:cNvSpPr>
            <a:spLocks noGrp="1"/>
          </p:cNvSpPr>
          <p:nvPr>
            <p:ph type="body" sz="quarter" idx="13"/>
          </p:nvPr>
        </p:nvSpPr>
        <p:spPr>
          <a:xfrm>
            <a:off x="458987" y="1594385"/>
            <a:ext cx="10624338" cy="4142989"/>
          </a:xfrm>
        </p:spPr>
        <p:txBody>
          <a:bodyPr/>
          <a:lstStyle/>
          <a:p>
            <a:pPr marL="0" indent="0">
              <a:buNone/>
            </a:pPr>
            <a:r>
              <a:rPr lang="en-US" b="0" dirty="0">
                <a:solidFill>
                  <a:schemeClr val="tx1">
                    <a:lumMod val="95000"/>
                    <a:lumOff val="5000"/>
                  </a:schemeClr>
                </a:solidFill>
              </a:rPr>
              <a:t>I would like to express my sincere gratitude to Mr. Kiran and Mr. </a:t>
            </a:r>
            <a:r>
              <a:rPr lang="en-US" b="0" dirty="0" err="1">
                <a:solidFill>
                  <a:schemeClr val="tx1">
                    <a:lumMod val="95000"/>
                    <a:lumOff val="5000"/>
                  </a:schemeClr>
                </a:solidFill>
              </a:rPr>
              <a:t>Iftekar</a:t>
            </a:r>
            <a:r>
              <a:rPr lang="en-US" b="0" dirty="0">
                <a:solidFill>
                  <a:schemeClr val="tx1">
                    <a:lumMod val="95000"/>
                    <a:lumOff val="5000"/>
                  </a:schemeClr>
                </a:solidFill>
              </a:rPr>
              <a:t>, for their continuous guidance, support, and valuable feedback throughout the project. </a:t>
            </a:r>
            <a:r>
              <a:rPr lang="en-US" b="0" dirty="0" err="1">
                <a:solidFill>
                  <a:schemeClr val="tx1">
                    <a:lumMod val="95000"/>
                    <a:lumOff val="5000"/>
                  </a:schemeClr>
                </a:solidFill>
              </a:rPr>
              <a:t>LTIMindtree</a:t>
            </a:r>
            <a:r>
              <a:rPr lang="en-US" b="0" dirty="0">
                <a:solidFill>
                  <a:schemeClr val="tx1">
                    <a:lumMod val="95000"/>
                    <a:lumOff val="5000"/>
                  </a:schemeClr>
                </a:solidFill>
              </a:rPr>
              <a:t> </a:t>
            </a:r>
            <a:r>
              <a:rPr lang="en-US" b="0" dirty="0" err="1">
                <a:solidFill>
                  <a:schemeClr val="tx1">
                    <a:lumMod val="95000"/>
                    <a:lumOff val="5000"/>
                  </a:schemeClr>
                </a:solidFill>
              </a:rPr>
              <a:t>Mahape</a:t>
            </a:r>
            <a:r>
              <a:rPr lang="en-US" b="0" dirty="0">
                <a:solidFill>
                  <a:schemeClr val="tx1">
                    <a:lumMod val="95000"/>
                    <a:lumOff val="5000"/>
                  </a:schemeClr>
                </a:solidFill>
              </a:rPr>
              <a:t> Office, for providing the necessary resources and a collaborative environment to carry out this work. My peers and mentors, for their insightful discussions, constant motivation, and encouragement. Lastly, I would like to thank everyone who directly or indirectly contributed to the successful completion of this project. This project has been an enriching experience that deepened my understanding of machine learning, model interpretability, and customer behavior analytics.</a:t>
            </a:r>
          </a:p>
        </p:txBody>
      </p:sp>
      <p:sp>
        <p:nvSpPr>
          <p:cNvPr id="3" name="TextBox 2">
            <a:extLst>
              <a:ext uri="{FF2B5EF4-FFF2-40B4-BE49-F238E27FC236}">
                <a16:creationId xmlns:a16="http://schemas.microsoft.com/office/drawing/2014/main" id="{7481F904-8E6E-1727-2782-EB8013208B4D}"/>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Acknowledgement</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8A8877FA-6725-68EC-B735-EFAB8B7E03A4}"/>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218E0B3-E6E0-20BF-9110-C8DF0752B22C}"/>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30518184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EA9B7F-B60D-6297-DC95-0FDA7E6D7C7C}"/>
              </a:ext>
            </a:extLst>
          </p:cNvPr>
          <p:cNvSpPr txBox="1"/>
          <p:nvPr/>
        </p:nvSpPr>
        <p:spPr>
          <a:xfrm>
            <a:off x="255996" y="502545"/>
            <a:ext cx="10624338" cy="646331"/>
          </a:xfrm>
          <a:prstGeom prst="rect">
            <a:avLst/>
          </a:prstGeom>
          <a:noFill/>
        </p:spPr>
        <p:txBody>
          <a:bodyPr wrap="square" rtlCol="0">
            <a:spAutoFit/>
          </a:bodyPr>
          <a:lstStyle/>
          <a:p>
            <a:pPr lvl="0">
              <a:defRPr/>
            </a:pPr>
            <a:r>
              <a:rPr kumimoji="0" lang="en-US" sz="3600" b="1" i="0" u="none" strike="noStrike" kern="1200" cap="none" spc="0" normalizeH="0" baseline="0" noProof="0" dirty="0">
                <a:ln>
                  <a:noFill/>
                </a:ln>
                <a:solidFill>
                  <a:srgbClr val="5B9BD5">
                    <a:lumMod val="50000"/>
                  </a:srgbClr>
                </a:solidFill>
                <a:effectLst/>
                <a:uLnTx/>
                <a:uFillTx/>
                <a:latin typeface="Calibri" panose="020F0502020204030204"/>
                <a:ea typeface="+mn-ea"/>
                <a:cs typeface="+mn-cs"/>
              </a:rPr>
              <a:t>References</a:t>
            </a:r>
          </a:p>
        </p:txBody>
      </p:sp>
      <p:cxnSp>
        <p:nvCxnSpPr>
          <p:cNvPr id="4" name="Straight Connector 3">
            <a:extLst>
              <a:ext uri="{FF2B5EF4-FFF2-40B4-BE49-F238E27FC236}">
                <a16:creationId xmlns:a16="http://schemas.microsoft.com/office/drawing/2014/main" id="{06F77F89-4F98-73F2-FD5A-5DD416A6F12F}"/>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5221164-7940-3B34-A613-28A74A63E0F7}"/>
              </a:ext>
            </a:extLst>
          </p:cNvPr>
          <p:cNvSpPr txBox="1"/>
          <p:nvPr/>
        </p:nvSpPr>
        <p:spPr>
          <a:xfrm>
            <a:off x="6093893" y="57036"/>
            <a:ext cx="6098107" cy="646331"/>
          </a:xfrm>
          <a:prstGeom prst="rect">
            <a:avLst/>
          </a:prstGeom>
          <a:noFill/>
        </p:spPr>
        <p:txBody>
          <a:bodyPr wrap="square" rtlCol="0">
            <a:spAutoFit/>
          </a:bodyPr>
          <a:lstStyle/>
          <a:p>
            <a:pPr algn="r"/>
            <a:r>
              <a:rPr lang="en-US" b="1" i="1" dirty="0">
                <a:solidFill>
                  <a:srgbClr val="FFFFFF"/>
                </a:solidFill>
              </a:rPr>
              <a:t>Project Title -  Calibri body 18</a:t>
            </a:r>
          </a:p>
          <a:p>
            <a:pPr algn="r"/>
            <a:endParaRPr lang="en-US" dirty="0"/>
          </a:p>
        </p:txBody>
      </p:sp>
      <p:sp>
        <p:nvSpPr>
          <p:cNvPr id="9" name="Text Placeholder 8">
            <a:extLst>
              <a:ext uri="{FF2B5EF4-FFF2-40B4-BE49-F238E27FC236}">
                <a16:creationId xmlns:a16="http://schemas.microsoft.com/office/drawing/2014/main" id="{BEB9BBE0-067C-0B13-28E6-430DDECC80D2}"/>
              </a:ext>
            </a:extLst>
          </p:cNvPr>
          <p:cNvSpPr>
            <a:spLocks noGrp="1"/>
          </p:cNvSpPr>
          <p:nvPr>
            <p:ph type="body" sz="quarter" idx="13"/>
          </p:nvPr>
        </p:nvSpPr>
        <p:spPr>
          <a:xfrm>
            <a:off x="396174" y="1234637"/>
            <a:ext cx="10624338" cy="444565"/>
          </a:xfrm>
        </p:spPr>
        <p:txBody>
          <a:bodyPr/>
          <a:lstStyle/>
          <a:p>
            <a:pPr marL="0" indent="0">
              <a:buNone/>
            </a:pPr>
            <a:r>
              <a:rPr lang="en-IN" sz="2400" b="0" dirty="0">
                <a:solidFill>
                  <a:schemeClr val="tx1">
                    <a:lumMod val="95000"/>
                    <a:lumOff val="5000"/>
                  </a:schemeClr>
                </a:solidFill>
              </a:rPr>
              <a:t>[1] Katzman, J. L., Shaham, U., Cloninger, A., Bates, J., Jiang, T., &amp; Kluger, Y. (2018). DeepSurv: personalized treatment recommender system using a Cox proportional hazards deep neural network. *BMC Medical Research Methodology*, 18(1), 24.</a:t>
            </a:r>
          </a:p>
          <a:p>
            <a:pPr marL="0" indent="0">
              <a:buNone/>
            </a:pPr>
            <a:r>
              <a:rPr lang="en-IN" sz="2400" b="0" dirty="0">
                <a:solidFill>
                  <a:schemeClr val="tx1">
                    <a:lumMod val="95000"/>
                    <a:lumOff val="5000"/>
                  </a:schemeClr>
                </a:solidFill>
              </a:rPr>
              <a:t>[2] Barbiero, P., Norgeot, B., Ayers, J., &amp; Ré, C. (2021). Survival-based predictive analytics for customer churn. *arXiv preprint*.</a:t>
            </a:r>
          </a:p>
          <a:p>
            <a:pPr marL="0" indent="0">
              <a:buNone/>
            </a:pPr>
            <a:r>
              <a:rPr lang="en-IN" sz="2400" b="0" dirty="0">
                <a:solidFill>
                  <a:schemeClr val="tx1">
                    <a:lumMod val="95000"/>
                    <a:lumOff val="5000"/>
                  </a:schemeClr>
                </a:solidFill>
              </a:rPr>
              <a:t>[3] Lundberg, S. M., &amp; Lee, S. I. (2017). A unified approach to interpreting model predictions. *Advances in Neural Information Processing Systems*, 30.</a:t>
            </a:r>
          </a:p>
          <a:p>
            <a:pPr marL="0" indent="0">
              <a:buNone/>
            </a:pPr>
            <a:r>
              <a:rPr lang="en-IN" sz="2400" b="0" dirty="0">
                <a:solidFill>
                  <a:schemeClr val="tx1">
                    <a:lumMod val="95000"/>
                    <a:lumOff val="5000"/>
                  </a:schemeClr>
                </a:solidFill>
              </a:rPr>
              <a:t>[4] Chamberlain, B. P., Cardoso, Â., Liu, C. H., Pagliari, R., &amp; Deisenroth, M. P. (2017). Customer lifetime value prediction using embeddings. *Proceedings of the 23rd ACM SIGKDD International Conference on Knowledge Discovery and Data Mining*.</a:t>
            </a:r>
          </a:p>
          <a:p>
            <a:pPr marL="0" indent="0">
              <a:buNone/>
            </a:pPr>
            <a:r>
              <a:rPr lang="en-IN" sz="2400" b="0" dirty="0">
                <a:solidFill>
                  <a:schemeClr val="tx1">
                    <a:lumMod val="95000"/>
                    <a:lumOff val="5000"/>
                  </a:schemeClr>
                </a:solidFill>
              </a:rPr>
              <a:t>Industry sources: Netflix, AXA, Swiss Re, </a:t>
            </a:r>
            <a:r>
              <a:rPr lang="en-IN" sz="2400" b="0" dirty="0" err="1">
                <a:solidFill>
                  <a:schemeClr val="tx1">
                    <a:lumMod val="95000"/>
                    <a:lumOff val="5000"/>
                  </a:schemeClr>
                </a:solidFill>
              </a:rPr>
              <a:t>Allkenso</a:t>
            </a:r>
            <a:r>
              <a:rPr lang="en-IN" sz="2400" b="0" dirty="0">
                <a:solidFill>
                  <a:schemeClr val="tx1">
                    <a:lumMod val="95000"/>
                    <a:lumOff val="5000"/>
                  </a:schemeClr>
                </a:solidFill>
              </a:rPr>
              <a:t>, Pfizer</a:t>
            </a:r>
          </a:p>
          <a:p>
            <a:pPr marL="0" indent="0">
              <a:buNone/>
            </a:pPr>
            <a:r>
              <a:rPr lang="en-IN" sz="2400" b="0" dirty="0">
                <a:solidFill>
                  <a:schemeClr val="tx1">
                    <a:lumMod val="95000"/>
                    <a:lumOff val="5000"/>
                  </a:schemeClr>
                </a:solidFill>
              </a:rPr>
              <a:t>Data Source: https://www.kaggle.com/datasets/blastchar/telco-customer-churn</a:t>
            </a:r>
          </a:p>
          <a:p>
            <a:pPr marL="0" indent="0">
              <a:buNone/>
            </a:pPr>
            <a:endParaRPr lang="en-IN" sz="2400" b="0" dirty="0">
              <a:solidFill>
                <a:schemeClr val="tx1">
                  <a:lumMod val="95000"/>
                  <a:lumOff val="5000"/>
                </a:schemeClr>
              </a:solidFill>
            </a:endParaRPr>
          </a:p>
          <a:p>
            <a:pPr marL="0" indent="0">
              <a:buNone/>
            </a:pPr>
            <a:endParaRPr lang="en-IN" sz="2400" b="0" dirty="0">
              <a:solidFill>
                <a:schemeClr val="tx1">
                  <a:lumMod val="95000"/>
                  <a:lumOff val="5000"/>
                </a:schemeClr>
              </a:solidFill>
            </a:endParaRPr>
          </a:p>
        </p:txBody>
      </p:sp>
    </p:spTree>
    <p:extLst>
      <p:ext uri="{BB962C8B-B14F-4D97-AF65-F5344CB8AC3E}">
        <p14:creationId xmlns:p14="http://schemas.microsoft.com/office/powerpoint/2010/main" val="3377586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BD50F-9FF9-8C12-9B5D-46F9CF89371A}"/>
              </a:ext>
            </a:extLst>
          </p:cNvPr>
          <p:cNvSpPr>
            <a:spLocks noGrp="1"/>
          </p:cNvSpPr>
          <p:nvPr>
            <p:ph type="title"/>
          </p:nvPr>
        </p:nvSpPr>
        <p:spPr>
          <a:xfrm>
            <a:off x="838200" y="2433768"/>
            <a:ext cx="10515600" cy="1325563"/>
          </a:xfrm>
        </p:spPr>
        <p:txBody>
          <a:bodyPr/>
          <a:lstStyle/>
          <a:p>
            <a:pPr algn="ctr"/>
            <a:r>
              <a:rPr lang="en-IN" dirty="0"/>
              <a:t>THANKYOU</a:t>
            </a:r>
          </a:p>
        </p:txBody>
      </p:sp>
    </p:spTree>
    <p:extLst>
      <p:ext uri="{BB962C8B-B14F-4D97-AF65-F5344CB8AC3E}">
        <p14:creationId xmlns:p14="http://schemas.microsoft.com/office/powerpoint/2010/main" val="1595351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5D70B7-560D-EC62-1783-61BA154D6A7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02C2D28-5A16-DEDF-F9EE-921A844C40F5}"/>
              </a:ext>
            </a:extLst>
          </p:cNvPr>
          <p:cNvSpPr>
            <a:spLocks noGrp="1"/>
          </p:cNvSpPr>
          <p:nvPr>
            <p:ph type="body" sz="quarter" idx="13"/>
          </p:nvPr>
        </p:nvSpPr>
        <p:spPr>
          <a:xfrm>
            <a:off x="408396" y="1357505"/>
            <a:ext cx="10624338" cy="4142989"/>
          </a:xfrm>
        </p:spPr>
        <p:txBody>
          <a:bodyPr/>
          <a:lstStyle/>
          <a:p>
            <a:r>
              <a:rPr lang="en-IN" b="0" dirty="0">
                <a:solidFill>
                  <a:schemeClr val="tx1"/>
                </a:solidFill>
              </a:rPr>
              <a:t>Customer churn = </a:t>
            </a:r>
            <a:r>
              <a:rPr lang="en-IN" dirty="0">
                <a:solidFill>
                  <a:schemeClr val="tx1"/>
                </a:solidFill>
              </a:rPr>
              <a:t>loss of clients / subscribers. </a:t>
            </a:r>
          </a:p>
          <a:p>
            <a:r>
              <a:rPr lang="en-IN" b="0" dirty="0">
                <a:solidFill>
                  <a:schemeClr val="tx1"/>
                </a:solidFill>
              </a:rPr>
              <a:t>Business </a:t>
            </a:r>
            <a:r>
              <a:rPr lang="en-IN" dirty="0">
                <a:solidFill>
                  <a:schemeClr val="tx1"/>
                </a:solidFill>
              </a:rPr>
              <a:t>lose 5-25 times more </a:t>
            </a:r>
            <a:r>
              <a:rPr lang="en-IN" b="0" dirty="0">
                <a:solidFill>
                  <a:schemeClr val="tx1"/>
                </a:solidFill>
              </a:rPr>
              <a:t>in acquiring new customers Vs </a:t>
            </a:r>
            <a:r>
              <a:rPr lang="en-IN" dirty="0">
                <a:solidFill>
                  <a:schemeClr val="tx1"/>
                </a:solidFill>
              </a:rPr>
              <a:t>retaining old ones</a:t>
            </a:r>
            <a:r>
              <a:rPr lang="en-IN" b="0" dirty="0">
                <a:solidFill>
                  <a:schemeClr val="tx1"/>
                </a:solidFill>
              </a:rPr>
              <a:t>.</a:t>
            </a:r>
            <a:endParaRPr lang="en-IN" dirty="0">
              <a:solidFill>
                <a:schemeClr val="tx1"/>
              </a:solidFill>
            </a:endParaRPr>
          </a:p>
          <a:p>
            <a:r>
              <a:rPr lang="en-IN" b="0" dirty="0">
                <a:solidFill>
                  <a:schemeClr val="tx1"/>
                </a:solidFill>
              </a:rPr>
              <a:t>Traditional Classification misses </a:t>
            </a:r>
            <a:r>
              <a:rPr lang="en-IN" dirty="0">
                <a:solidFill>
                  <a:schemeClr val="tx1"/>
                </a:solidFill>
              </a:rPr>
              <a:t>timing </a:t>
            </a:r>
            <a:r>
              <a:rPr lang="en-IN" b="0" dirty="0">
                <a:solidFill>
                  <a:schemeClr val="tx1"/>
                </a:solidFill>
              </a:rPr>
              <a:t>and </a:t>
            </a:r>
            <a:r>
              <a:rPr lang="en-IN" dirty="0">
                <a:solidFill>
                  <a:schemeClr val="tx1"/>
                </a:solidFill>
              </a:rPr>
              <a:t>actionable insights.</a:t>
            </a:r>
          </a:p>
          <a:p>
            <a:r>
              <a:rPr lang="en-IN" dirty="0">
                <a:solidFill>
                  <a:schemeClr val="tx1"/>
                </a:solidFill>
              </a:rPr>
              <a:t>High churn</a:t>
            </a:r>
            <a:r>
              <a:rPr lang="en-IN" b="0" dirty="0">
                <a:solidFill>
                  <a:schemeClr val="tx1"/>
                </a:solidFill>
              </a:rPr>
              <a:t> causes revenue loss, need to predict </a:t>
            </a:r>
            <a:r>
              <a:rPr lang="en-IN" dirty="0">
                <a:solidFill>
                  <a:schemeClr val="tx1"/>
                </a:solidFill>
              </a:rPr>
              <a:t>WHEN </a:t>
            </a:r>
            <a:r>
              <a:rPr lang="en-IN" b="0" dirty="0">
                <a:solidFill>
                  <a:schemeClr val="tx1"/>
                </a:solidFill>
              </a:rPr>
              <a:t>and </a:t>
            </a:r>
            <a:r>
              <a:rPr lang="en-IN" dirty="0">
                <a:solidFill>
                  <a:schemeClr val="tx1"/>
                </a:solidFill>
              </a:rPr>
              <a:t>WHY </a:t>
            </a:r>
            <a:r>
              <a:rPr lang="en-IN" b="0" dirty="0">
                <a:solidFill>
                  <a:schemeClr val="tx1"/>
                </a:solidFill>
              </a:rPr>
              <a:t>customers leave, not just </a:t>
            </a:r>
            <a:r>
              <a:rPr lang="en-IN" dirty="0">
                <a:solidFill>
                  <a:schemeClr val="tx1"/>
                </a:solidFill>
              </a:rPr>
              <a:t>WHO</a:t>
            </a:r>
            <a:r>
              <a:rPr lang="en-IN" b="0" dirty="0">
                <a:solidFill>
                  <a:schemeClr val="tx1"/>
                </a:solidFill>
              </a:rPr>
              <a:t> leaves.</a:t>
            </a:r>
          </a:p>
          <a:p>
            <a:r>
              <a:rPr lang="en-IN" b="0" dirty="0">
                <a:solidFill>
                  <a:schemeClr val="tx1"/>
                </a:solidFill>
              </a:rPr>
              <a:t>Existing churn models often only give </a:t>
            </a:r>
            <a:r>
              <a:rPr lang="en-IN" dirty="0">
                <a:solidFill>
                  <a:schemeClr val="tx1"/>
                </a:solidFill>
              </a:rPr>
              <a:t>Yes / No </a:t>
            </a:r>
            <a:r>
              <a:rPr lang="en-IN" b="0" dirty="0">
                <a:solidFill>
                  <a:schemeClr val="tx1"/>
                </a:solidFill>
              </a:rPr>
              <a:t>churn outputs.</a:t>
            </a:r>
          </a:p>
          <a:p>
            <a:r>
              <a:rPr lang="en-IN" b="0" dirty="0">
                <a:solidFill>
                  <a:schemeClr val="tx1"/>
                </a:solidFill>
              </a:rPr>
              <a:t>Business lack </a:t>
            </a:r>
            <a:r>
              <a:rPr lang="en-IN" dirty="0">
                <a:solidFill>
                  <a:schemeClr val="tx1"/>
                </a:solidFill>
              </a:rPr>
              <a:t>actionable insights</a:t>
            </a:r>
            <a:r>
              <a:rPr lang="en-IN" b="0" dirty="0">
                <a:solidFill>
                  <a:schemeClr val="tx1"/>
                </a:solidFill>
              </a:rPr>
              <a:t> to retain customers.</a:t>
            </a:r>
          </a:p>
        </p:txBody>
      </p:sp>
      <p:sp>
        <p:nvSpPr>
          <p:cNvPr id="3" name="TextBox 2">
            <a:extLst>
              <a:ext uri="{FF2B5EF4-FFF2-40B4-BE49-F238E27FC236}">
                <a16:creationId xmlns:a16="http://schemas.microsoft.com/office/drawing/2014/main" id="{33E0861B-3CBD-1875-89CF-D7F99D806406}"/>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rPr>
              <a:t>Problem Statement</a:t>
            </a:r>
          </a:p>
        </p:txBody>
      </p:sp>
      <p:cxnSp>
        <p:nvCxnSpPr>
          <p:cNvPr id="5" name="Straight Connector 4">
            <a:extLst>
              <a:ext uri="{FF2B5EF4-FFF2-40B4-BE49-F238E27FC236}">
                <a16:creationId xmlns:a16="http://schemas.microsoft.com/office/drawing/2014/main" id="{C68E667B-4974-E077-8A0D-5F4CF3D78BC4}"/>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E3BFAFFC-1B25-E391-C913-9D5DE4BD27C0}"/>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748144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1235D-73A1-0B84-0745-6B97432CB074}"/>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4D551BF-43EB-C049-6D3B-4D17D5775294}"/>
              </a:ext>
            </a:extLst>
          </p:cNvPr>
          <p:cNvSpPr>
            <a:spLocks noGrp="1"/>
          </p:cNvSpPr>
          <p:nvPr>
            <p:ph type="body" sz="quarter" idx="13"/>
          </p:nvPr>
        </p:nvSpPr>
        <p:spPr>
          <a:xfrm>
            <a:off x="420887" y="1357505"/>
            <a:ext cx="10624338" cy="4142989"/>
          </a:xfrm>
        </p:spPr>
        <p:txBody>
          <a:bodyPr/>
          <a:lstStyle/>
          <a:p>
            <a:r>
              <a:rPr lang="en-US" b="0" dirty="0">
                <a:solidFill>
                  <a:schemeClr val="tx1"/>
                </a:solidFill>
              </a:rPr>
              <a:t>Predict </a:t>
            </a:r>
            <a:r>
              <a:rPr lang="en-US" dirty="0">
                <a:solidFill>
                  <a:schemeClr val="tx1"/>
                </a:solidFill>
              </a:rPr>
              <a:t>churn probability </a:t>
            </a:r>
            <a:r>
              <a:rPr lang="en-US" b="0" dirty="0">
                <a:solidFill>
                  <a:schemeClr val="tx1"/>
                </a:solidFill>
              </a:rPr>
              <a:t>(Yes/No) using </a:t>
            </a:r>
            <a:r>
              <a:rPr lang="en-US" dirty="0">
                <a:solidFill>
                  <a:schemeClr val="tx1"/>
                </a:solidFill>
              </a:rPr>
              <a:t>ML classification models.</a:t>
            </a:r>
          </a:p>
          <a:p>
            <a:r>
              <a:rPr lang="en-US" b="0" dirty="0">
                <a:solidFill>
                  <a:schemeClr val="tx1"/>
                </a:solidFill>
              </a:rPr>
              <a:t>Identify </a:t>
            </a:r>
            <a:r>
              <a:rPr lang="en-US" dirty="0">
                <a:solidFill>
                  <a:schemeClr val="tx1"/>
                </a:solidFill>
              </a:rPr>
              <a:t>Top-5 churn reasons </a:t>
            </a:r>
            <a:r>
              <a:rPr lang="en-US" b="0" dirty="0">
                <a:solidFill>
                  <a:schemeClr val="tx1"/>
                </a:solidFill>
              </a:rPr>
              <a:t>per customer with feature attribution.</a:t>
            </a:r>
          </a:p>
          <a:p>
            <a:r>
              <a:rPr lang="en-US" b="0" dirty="0">
                <a:solidFill>
                  <a:schemeClr val="tx1"/>
                </a:solidFill>
              </a:rPr>
              <a:t>Estimate </a:t>
            </a:r>
            <a:r>
              <a:rPr lang="en-US" dirty="0">
                <a:solidFill>
                  <a:schemeClr val="tx1"/>
                </a:solidFill>
              </a:rPr>
              <a:t>Customer Lifetime Value (CLV) </a:t>
            </a:r>
            <a:r>
              <a:rPr lang="en-US" b="0" dirty="0">
                <a:solidFill>
                  <a:schemeClr val="tx1"/>
                </a:solidFill>
              </a:rPr>
              <a:t>from </a:t>
            </a:r>
            <a:r>
              <a:rPr lang="en-US" dirty="0">
                <a:solidFill>
                  <a:schemeClr val="tx1"/>
                </a:solidFill>
              </a:rPr>
              <a:t>survival probabilities.</a:t>
            </a:r>
          </a:p>
          <a:p>
            <a:r>
              <a:rPr lang="en-US" b="0" dirty="0">
                <a:solidFill>
                  <a:schemeClr val="tx1"/>
                </a:solidFill>
              </a:rPr>
              <a:t>Provide personalized </a:t>
            </a:r>
            <a:r>
              <a:rPr lang="en-US" dirty="0">
                <a:solidFill>
                  <a:schemeClr val="tx1"/>
                </a:solidFill>
              </a:rPr>
              <a:t>retention recommendations</a:t>
            </a:r>
            <a:r>
              <a:rPr lang="en-US" b="0" dirty="0">
                <a:solidFill>
                  <a:schemeClr val="tx1"/>
                </a:solidFill>
              </a:rPr>
              <a:t>.</a:t>
            </a:r>
          </a:p>
          <a:p>
            <a:r>
              <a:rPr lang="en-US" b="0" dirty="0">
                <a:solidFill>
                  <a:schemeClr val="tx1"/>
                </a:solidFill>
              </a:rPr>
              <a:t>Enable </a:t>
            </a:r>
            <a:r>
              <a:rPr lang="en-US" dirty="0">
                <a:solidFill>
                  <a:schemeClr val="tx1"/>
                </a:solidFill>
              </a:rPr>
              <a:t>customer segmentation.</a:t>
            </a:r>
            <a:endParaRPr lang="en-US" b="0" dirty="0">
              <a:solidFill>
                <a:schemeClr val="tx1"/>
              </a:solidFill>
            </a:endParaRPr>
          </a:p>
          <a:p>
            <a:r>
              <a:rPr lang="en-US" b="0" dirty="0">
                <a:solidFill>
                  <a:schemeClr val="tx1"/>
                </a:solidFill>
              </a:rPr>
              <a:t>Build an </a:t>
            </a:r>
            <a:r>
              <a:rPr lang="en-US" dirty="0">
                <a:solidFill>
                  <a:schemeClr val="tx1"/>
                </a:solidFill>
              </a:rPr>
              <a:t>interactive UI</a:t>
            </a:r>
            <a:r>
              <a:rPr lang="en-US" b="0" dirty="0">
                <a:solidFill>
                  <a:schemeClr val="tx1"/>
                </a:solidFill>
              </a:rPr>
              <a:t> for </a:t>
            </a:r>
            <a:r>
              <a:rPr lang="en-US" dirty="0">
                <a:solidFill>
                  <a:schemeClr val="tx1"/>
                </a:solidFill>
              </a:rPr>
              <a:t>churn risk</a:t>
            </a:r>
            <a:r>
              <a:rPr lang="en-US" b="0" dirty="0">
                <a:solidFill>
                  <a:schemeClr val="tx1"/>
                </a:solidFill>
              </a:rPr>
              <a:t>, </a:t>
            </a:r>
            <a:r>
              <a:rPr lang="en-US" dirty="0">
                <a:solidFill>
                  <a:schemeClr val="tx1"/>
                </a:solidFill>
              </a:rPr>
              <a:t>reasons</a:t>
            </a:r>
            <a:r>
              <a:rPr lang="en-US" b="0" dirty="0">
                <a:solidFill>
                  <a:schemeClr val="tx1"/>
                </a:solidFill>
              </a:rPr>
              <a:t>, and </a:t>
            </a:r>
            <a:r>
              <a:rPr lang="en-US" dirty="0">
                <a:solidFill>
                  <a:schemeClr val="tx1"/>
                </a:solidFill>
              </a:rPr>
              <a:t>retention strategies.</a:t>
            </a:r>
          </a:p>
          <a:p>
            <a:r>
              <a:rPr lang="en-US" b="0" dirty="0">
                <a:solidFill>
                  <a:schemeClr val="tx1"/>
                </a:solidFill>
              </a:rPr>
              <a:t>Ensure </a:t>
            </a:r>
            <a:r>
              <a:rPr lang="en-US" dirty="0">
                <a:solidFill>
                  <a:schemeClr val="tx1"/>
                </a:solidFill>
              </a:rPr>
              <a:t>scalable</a:t>
            </a:r>
            <a:r>
              <a:rPr lang="en-US" b="0" dirty="0">
                <a:solidFill>
                  <a:schemeClr val="tx1"/>
                </a:solidFill>
              </a:rPr>
              <a:t>, </a:t>
            </a:r>
            <a:r>
              <a:rPr lang="en-US" dirty="0">
                <a:solidFill>
                  <a:schemeClr val="tx1"/>
                </a:solidFill>
              </a:rPr>
              <a:t>reproducible deployment </a:t>
            </a:r>
            <a:r>
              <a:rPr lang="en-US" b="0" dirty="0">
                <a:solidFill>
                  <a:schemeClr val="tx1"/>
                </a:solidFill>
              </a:rPr>
              <a:t>with </a:t>
            </a:r>
            <a:r>
              <a:rPr lang="en-US" b="0" dirty="0" err="1">
                <a:solidFill>
                  <a:schemeClr val="tx1"/>
                </a:solidFill>
              </a:rPr>
              <a:t>MLOps</a:t>
            </a:r>
            <a:r>
              <a:rPr lang="en-US" b="0" dirty="0">
                <a:solidFill>
                  <a:schemeClr val="tx1"/>
                </a:solidFill>
              </a:rPr>
              <a:t>.</a:t>
            </a:r>
            <a:endParaRPr lang="en-IN" dirty="0">
              <a:solidFill>
                <a:schemeClr val="tx1"/>
              </a:solidFill>
            </a:endParaRPr>
          </a:p>
        </p:txBody>
      </p:sp>
      <p:sp>
        <p:nvSpPr>
          <p:cNvPr id="3" name="TextBox 2">
            <a:extLst>
              <a:ext uri="{FF2B5EF4-FFF2-40B4-BE49-F238E27FC236}">
                <a16:creationId xmlns:a16="http://schemas.microsoft.com/office/drawing/2014/main" id="{72FF40D3-B05A-88C3-591F-882A93FC9918}"/>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rPr>
              <a:t>Project Objectives</a:t>
            </a:r>
          </a:p>
        </p:txBody>
      </p:sp>
      <p:cxnSp>
        <p:nvCxnSpPr>
          <p:cNvPr id="5" name="Straight Connector 4">
            <a:extLst>
              <a:ext uri="{FF2B5EF4-FFF2-40B4-BE49-F238E27FC236}">
                <a16:creationId xmlns:a16="http://schemas.microsoft.com/office/drawing/2014/main" id="{12740D4D-2363-70E1-0E6E-1BDDA8C33C87}"/>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E4452DD5-D934-4955-F39B-2109AC72692F}"/>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1739450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769B49-BB97-0606-9784-CCE904844D9F}"/>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1D40DEA-A938-50A8-ECCE-C31F391B8255}"/>
              </a:ext>
            </a:extLst>
          </p:cNvPr>
          <p:cNvSpPr>
            <a:spLocks noGrp="1"/>
          </p:cNvSpPr>
          <p:nvPr>
            <p:ph type="body" sz="quarter" idx="13"/>
          </p:nvPr>
        </p:nvSpPr>
        <p:spPr>
          <a:xfrm>
            <a:off x="420887" y="1234637"/>
            <a:ext cx="10624338" cy="4142989"/>
          </a:xfrm>
        </p:spPr>
        <p:txBody>
          <a:bodyPr/>
          <a:lstStyle/>
          <a:p>
            <a:r>
              <a:rPr lang="en-US" sz="2600" b="0" dirty="0">
                <a:solidFill>
                  <a:schemeClr val="tx1"/>
                </a:solidFill>
              </a:rPr>
              <a:t>Collect and preprocess customer churn dataset (Telco).</a:t>
            </a:r>
          </a:p>
          <a:p>
            <a:r>
              <a:rPr lang="en-US" sz="2600" b="0" dirty="0">
                <a:solidFill>
                  <a:schemeClr val="tx1"/>
                </a:solidFill>
              </a:rPr>
              <a:t>Perform </a:t>
            </a:r>
            <a:r>
              <a:rPr lang="en-US" sz="2600" dirty="0">
                <a:solidFill>
                  <a:schemeClr val="tx1"/>
                </a:solidFill>
              </a:rPr>
              <a:t>EDA</a:t>
            </a:r>
            <a:r>
              <a:rPr lang="en-US" sz="2600" b="0" dirty="0">
                <a:solidFill>
                  <a:schemeClr val="tx1"/>
                </a:solidFill>
              </a:rPr>
              <a:t> and </a:t>
            </a:r>
            <a:r>
              <a:rPr lang="en-US" sz="2600" dirty="0">
                <a:solidFill>
                  <a:schemeClr val="tx1"/>
                </a:solidFill>
              </a:rPr>
              <a:t>Feature Engineering </a:t>
            </a:r>
            <a:r>
              <a:rPr lang="en-US" sz="2600" b="0" dirty="0">
                <a:solidFill>
                  <a:schemeClr val="tx1"/>
                </a:solidFill>
              </a:rPr>
              <a:t>to identify churn patterns.</a:t>
            </a:r>
          </a:p>
          <a:p>
            <a:r>
              <a:rPr lang="en-US" sz="2600" b="0" dirty="0">
                <a:solidFill>
                  <a:schemeClr val="tx1"/>
                </a:solidFill>
              </a:rPr>
              <a:t>Train </a:t>
            </a:r>
            <a:r>
              <a:rPr lang="en-US" sz="2600" dirty="0">
                <a:solidFill>
                  <a:schemeClr val="tx1"/>
                </a:solidFill>
              </a:rPr>
              <a:t>ML classification models </a:t>
            </a:r>
            <a:r>
              <a:rPr lang="en-US" sz="2600" b="0" dirty="0">
                <a:solidFill>
                  <a:schemeClr val="tx1"/>
                </a:solidFill>
              </a:rPr>
              <a:t>(Logistic Regression, Random Forest, </a:t>
            </a:r>
            <a:r>
              <a:rPr lang="en-US" sz="2600" b="0" dirty="0" err="1">
                <a:solidFill>
                  <a:schemeClr val="tx1"/>
                </a:solidFill>
              </a:rPr>
              <a:t>XGBoost</a:t>
            </a:r>
            <a:r>
              <a:rPr lang="en-US" sz="2600" b="0" dirty="0">
                <a:solidFill>
                  <a:schemeClr val="tx1"/>
                </a:solidFill>
              </a:rPr>
              <a:t>) for churn </a:t>
            </a:r>
            <a:r>
              <a:rPr lang="en-US" sz="2600" dirty="0">
                <a:solidFill>
                  <a:schemeClr val="tx1"/>
                </a:solidFill>
              </a:rPr>
              <a:t>Yes/No prediction.</a:t>
            </a:r>
          </a:p>
          <a:p>
            <a:r>
              <a:rPr lang="en-US" sz="2600" b="0" dirty="0">
                <a:solidFill>
                  <a:schemeClr val="tx1"/>
                </a:solidFill>
              </a:rPr>
              <a:t>Implement </a:t>
            </a:r>
            <a:r>
              <a:rPr lang="en-US" sz="2600" dirty="0">
                <a:solidFill>
                  <a:schemeClr val="tx1"/>
                </a:solidFill>
              </a:rPr>
              <a:t>survival models </a:t>
            </a:r>
            <a:r>
              <a:rPr lang="en-US" sz="2600" b="0" dirty="0">
                <a:solidFill>
                  <a:schemeClr val="tx1"/>
                </a:solidFill>
              </a:rPr>
              <a:t>(Kaplan-Meier, Cox PH, </a:t>
            </a:r>
            <a:r>
              <a:rPr lang="en-US" sz="2600" b="0" dirty="0" err="1">
                <a:solidFill>
                  <a:schemeClr val="tx1"/>
                </a:solidFill>
              </a:rPr>
              <a:t>DeepSurv</a:t>
            </a:r>
            <a:r>
              <a:rPr lang="en-US" sz="2600" b="0" dirty="0">
                <a:solidFill>
                  <a:schemeClr val="tx1"/>
                </a:solidFill>
              </a:rPr>
              <a:t>) for time-to-churn prediction.</a:t>
            </a:r>
          </a:p>
          <a:p>
            <a:r>
              <a:rPr lang="en-US" sz="2600" b="0" dirty="0">
                <a:solidFill>
                  <a:schemeClr val="tx1"/>
                </a:solidFill>
              </a:rPr>
              <a:t>Generate personalized churn explanations (Top-5 reasons per customer using SHAP).</a:t>
            </a:r>
          </a:p>
          <a:p>
            <a:r>
              <a:rPr lang="en-US" sz="2600" b="0" dirty="0">
                <a:solidFill>
                  <a:schemeClr val="tx1"/>
                </a:solidFill>
              </a:rPr>
              <a:t>Perform </a:t>
            </a:r>
            <a:r>
              <a:rPr lang="en-US" sz="2600" dirty="0">
                <a:solidFill>
                  <a:schemeClr val="tx1"/>
                </a:solidFill>
              </a:rPr>
              <a:t>customer segmentation </a:t>
            </a:r>
            <a:r>
              <a:rPr lang="en-US" sz="2600" b="0" dirty="0">
                <a:solidFill>
                  <a:schemeClr val="tx1"/>
                </a:solidFill>
              </a:rPr>
              <a:t>with </a:t>
            </a:r>
            <a:r>
              <a:rPr lang="en-US" sz="2600" dirty="0">
                <a:solidFill>
                  <a:schemeClr val="tx1"/>
                </a:solidFill>
              </a:rPr>
              <a:t>clustering </a:t>
            </a:r>
            <a:r>
              <a:rPr lang="en-US" sz="2600" b="0" dirty="0">
                <a:solidFill>
                  <a:schemeClr val="tx1"/>
                </a:solidFill>
              </a:rPr>
              <a:t>based on survival curves.</a:t>
            </a:r>
          </a:p>
          <a:p>
            <a:r>
              <a:rPr lang="en-US" sz="2600" b="0" dirty="0">
                <a:solidFill>
                  <a:schemeClr val="tx1"/>
                </a:solidFill>
              </a:rPr>
              <a:t>Design </a:t>
            </a:r>
            <a:r>
              <a:rPr lang="en-US" sz="2600" dirty="0">
                <a:solidFill>
                  <a:schemeClr val="tx1"/>
                </a:solidFill>
              </a:rPr>
              <a:t>retention strategies </a:t>
            </a:r>
            <a:r>
              <a:rPr lang="en-US" sz="2600" b="0" dirty="0">
                <a:solidFill>
                  <a:schemeClr val="tx1"/>
                </a:solidFill>
              </a:rPr>
              <a:t>aligned with </a:t>
            </a:r>
            <a:r>
              <a:rPr lang="en-US" sz="2600" dirty="0">
                <a:solidFill>
                  <a:schemeClr val="tx1"/>
                </a:solidFill>
              </a:rPr>
              <a:t>churn reasons.</a:t>
            </a:r>
          </a:p>
          <a:p>
            <a:r>
              <a:rPr lang="en-US" sz="2600" dirty="0">
                <a:solidFill>
                  <a:schemeClr val="tx1"/>
                </a:solidFill>
              </a:rPr>
              <a:t>Deploy </a:t>
            </a:r>
            <a:r>
              <a:rPr lang="en-US" sz="2600" b="0" dirty="0">
                <a:solidFill>
                  <a:schemeClr val="tx1"/>
                </a:solidFill>
              </a:rPr>
              <a:t>system with </a:t>
            </a:r>
            <a:r>
              <a:rPr lang="en-US" sz="2600" b="0" dirty="0" err="1">
                <a:solidFill>
                  <a:schemeClr val="tx1"/>
                </a:solidFill>
              </a:rPr>
              <a:t>MLOps</a:t>
            </a:r>
            <a:r>
              <a:rPr lang="en-US" sz="2600" b="0" dirty="0">
                <a:solidFill>
                  <a:schemeClr val="tx1"/>
                </a:solidFill>
              </a:rPr>
              <a:t> (DVC, </a:t>
            </a:r>
            <a:r>
              <a:rPr lang="en-US" sz="2600" b="0" dirty="0" err="1">
                <a:solidFill>
                  <a:schemeClr val="tx1"/>
                </a:solidFill>
              </a:rPr>
              <a:t>MLflow</a:t>
            </a:r>
            <a:r>
              <a:rPr lang="en-US" sz="2600" b="0" dirty="0">
                <a:solidFill>
                  <a:schemeClr val="tx1"/>
                </a:solidFill>
              </a:rPr>
              <a:t>, Docker, CI/CD, Monitoring).</a:t>
            </a:r>
            <a:endParaRPr lang="en-IN" sz="2600" dirty="0">
              <a:solidFill>
                <a:schemeClr val="tx1"/>
              </a:solidFill>
            </a:endParaRPr>
          </a:p>
        </p:txBody>
      </p:sp>
      <p:sp>
        <p:nvSpPr>
          <p:cNvPr id="3" name="TextBox 2">
            <a:extLst>
              <a:ext uri="{FF2B5EF4-FFF2-40B4-BE49-F238E27FC236}">
                <a16:creationId xmlns:a16="http://schemas.microsoft.com/office/drawing/2014/main" id="{9E861EBD-985B-FBFF-2443-F242EF9219E5}"/>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rPr>
              <a:t>Scope of Work</a:t>
            </a:r>
          </a:p>
        </p:txBody>
      </p:sp>
      <p:cxnSp>
        <p:nvCxnSpPr>
          <p:cNvPr id="5" name="Straight Connector 4">
            <a:extLst>
              <a:ext uri="{FF2B5EF4-FFF2-40B4-BE49-F238E27FC236}">
                <a16:creationId xmlns:a16="http://schemas.microsoft.com/office/drawing/2014/main" id="{181243AB-5BFF-905C-066A-BDC2809F282F}"/>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12BEBA1-E1E2-F1DB-63D9-43E5EE8C0407}"/>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spTree>
    <p:extLst>
      <p:ext uri="{BB962C8B-B14F-4D97-AF65-F5344CB8AC3E}">
        <p14:creationId xmlns:p14="http://schemas.microsoft.com/office/powerpoint/2010/main" val="820443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D88870-2307-50B5-3F46-23C180CFC5B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471E28A-BEDA-919E-B3A9-F29004059064}"/>
              </a:ext>
            </a:extLst>
          </p:cNvPr>
          <p:cNvSpPr txBox="1"/>
          <p:nvPr/>
        </p:nvSpPr>
        <p:spPr>
          <a:xfrm>
            <a:off x="255996" y="502545"/>
            <a:ext cx="106243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chemeClr val="accent1">
                    <a:lumMod val="50000"/>
                  </a:schemeClr>
                </a:solidFill>
                <a:latin typeface="Calibri" panose="020F0502020204030204"/>
              </a:rPr>
              <a:t>Methodology / Model Plan</a:t>
            </a:r>
            <a:endParaRPr kumimoji="0" lang="en-US" sz="3600" b="1" i="0" u="none" strike="noStrike" kern="1200" cap="none" spc="0" normalizeH="0" baseline="0" noProof="0" dirty="0">
              <a:ln>
                <a:noFill/>
              </a:ln>
              <a:solidFill>
                <a:schemeClr val="accent1">
                  <a:lumMod val="50000"/>
                </a:scheme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06BF64BC-F9E5-FDFC-050B-3E24642FCD74}"/>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9AC01C4-0182-2713-D189-A3FF4C5F8F39}"/>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pic>
        <p:nvPicPr>
          <p:cNvPr id="8" name="Picture 7" descr="A diagram of a process&#10;&#10;AI-generated content may be incorrect.">
            <a:extLst>
              <a:ext uri="{FF2B5EF4-FFF2-40B4-BE49-F238E27FC236}">
                <a16:creationId xmlns:a16="http://schemas.microsoft.com/office/drawing/2014/main" id="{B2DF9716-8514-2B92-EE5C-7ED253CC5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7781" y="1461209"/>
            <a:ext cx="3262830" cy="4894246"/>
          </a:xfrm>
          <a:prstGeom prst="rect">
            <a:avLst/>
          </a:prstGeom>
        </p:spPr>
      </p:pic>
      <p:pic>
        <p:nvPicPr>
          <p:cNvPr id="10" name="Picture 9" descr="A diagram of a diagram of a data processing process">
            <a:extLst>
              <a:ext uri="{FF2B5EF4-FFF2-40B4-BE49-F238E27FC236}">
                <a16:creationId xmlns:a16="http://schemas.microsoft.com/office/drawing/2014/main" id="{EAA29C8D-3C03-3923-0A4F-816E6839A0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566" y="1594385"/>
            <a:ext cx="6465213" cy="4310142"/>
          </a:xfrm>
          <a:prstGeom prst="rect">
            <a:avLst/>
          </a:prstGeom>
        </p:spPr>
      </p:pic>
    </p:spTree>
    <p:extLst>
      <p:ext uri="{BB962C8B-B14F-4D97-AF65-F5344CB8AC3E}">
        <p14:creationId xmlns:p14="http://schemas.microsoft.com/office/powerpoint/2010/main" val="2274260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A642F78-5FA0-2B95-6FD0-F4D056370012}"/>
              </a:ext>
            </a:extLst>
          </p:cNvPr>
          <p:cNvSpPr>
            <a:spLocks noGrp="1"/>
          </p:cNvSpPr>
          <p:nvPr>
            <p:ph type="title"/>
          </p:nvPr>
        </p:nvSpPr>
        <p:spPr>
          <a:xfrm>
            <a:off x="296225" y="469015"/>
            <a:ext cx="10515600" cy="1325563"/>
          </a:xfrm>
        </p:spPr>
        <p:txBody>
          <a:bodyPr/>
          <a:lstStyle/>
          <a:p>
            <a:r>
              <a:rPr lang="en-US" sz="3600" b="1" dirty="0">
                <a:solidFill>
                  <a:schemeClr val="accent1">
                    <a:lumMod val="75000"/>
                  </a:schemeClr>
                </a:solidFill>
                <a:latin typeface="Frutiger 45 bold"/>
              </a:rPr>
              <a:t>Project Timeline And Tasks</a:t>
            </a:r>
          </a:p>
        </p:txBody>
      </p:sp>
      <p:graphicFrame>
        <p:nvGraphicFramePr>
          <p:cNvPr id="4" name="TextBox 1">
            <a:extLst>
              <a:ext uri="{FF2B5EF4-FFF2-40B4-BE49-F238E27FC236}">
                <a16:creationId xmlns:a16="http://schemas.microsoft.com/office/drawing/2014/main" id="{CAA746BB-0521-9E60-5D67-763AD1F827C8}"/>
              </a:ext>
            </a:extLst>
          </p:cNvPr>
          <p:cNvGraphicFramePr/>
          <p:nvPr>
            <p:extLst>
              <p:ext uri="{D42A27DB-BD31-4B8C-83A1-F6EECF244321}">
                <p14:modId xmlns:p14="http://schemas.microsoft.com/office/powerpoint/2010/main" val="556845206"/>
              </p:ext>
            </p:extLst>
          </p:nvPr>
        </p:nvGraphicFramePr>
        <p:xfrm>
          <a:off x="413895" y="1371639"/>
          <a:ext cx="11004446" cy="47950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3" name="Straight Connector 2">
            <a:extLst>
              <a:ext uri="{FF2B5EF4-FFF2-40B4-BE49-F238E27FC236}">
                <a16:creationId xmlns:a16="http://schemas.microsoft.com/office/drawing/2014/main" id="{9E044C90-CE9C-E39A-9FC4-8DE406CABC85}"/>
              </a:ext>
            </a:extLst>
          </p:cNvPr>
          <p:cNvCxnSpPr>
            <a:cxnSpLocks/>
          </p:cNvCxnSpPr>
          <p:nvPr/>
        </p:nvCxnSpPr>
        <p:spPr>
          <a:xfrm>
            <a:off x="296225" y="1071835"/>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3683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aph of a graph showing a graph">
            <a:extLst>
              <a:ext uri="{FF2B5EF4-FFF2-40B4-BE49-F238E27FC236}">
                <a16:creationId xmlns:a16="http://schemas.microsoft.com/office/drawing/2014/main" id="{BDBA5BF2-076B-9630-32DA-65C57797AC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3750" y="361637"/>
            <a:ext cx="9247057" cy="6164705"/>
          </a:xfrm>
          <a:prstGeom prst="rect">
            <a:avLst/>
          </a:prstGeom>
        </p:spPr>
      </p:pic>
    </p:spTree>
    <p:extLst>
      <p:ext uri="{BB962C8B-B14F-4D97-AF65-F5344CB8AC3E}">
        <p14:creationId xmlns:p14="http://schemas.microsoft.com/office/powerpoint/2010/main" val="667579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EA9B7F-B60D-6297-DC95-0FDA7E6D7C7C}"/>
              </a:ext>
            </a:extLst>
          </p:cNvPr>
          <p:cNvSpPr txBox="1"/>
          <p:nvPr/>
        </p:nvSpPr>
        <p:spPr>
          <a:xfrm>
            <a:off x="255996" y="502545"/>
            <a:ext cx="10624338" cy="646331"/>
          </a:xfrm>
          <a:prstGeom prst="rect">
            <a:avLst/>
          </a:prstGeom>
          <a:noFill/>
        </p:spPr>
        <p:txBody>
          <a:bodyPr wrap="square" rtlCol="0">
            <a:spAutoFit/>
          </a:bodyPr>
          <a:lstStyle/>
          <a:p>
            <a:pPr lvl="0">
              <a:defRPr/>
            </a:pPr>
            <a:r>
              <a:rPr lang="en-US" sz="3600" b="1" dirty="0">
                <a:solidFill>
                  <a:srgbClr val="5B9BD5">
                    <a:lumMod val="50000"/>
                  </a:srgbClr>
                </a:solidFill>
              </a:rPr>
              <a:t>Approach/Algorithms/Tools</a:t>
            </a:r>
            <a:endParaRPr kumimoji="0" lang="en-US" sz="3600" b="1" i="0" u="none" strike="noStrike" kern="1200" cap="none" spc="0" normalizeH="0" baseline="0" noProof="0" dirty="0">
              <a:ln>
                <a:noFill/>
              </a:ln>
              <a:solidFill>
                <a:srgbClr val="5B9BD5">
                  <a:lumMod val="50000"/>
                </a:srgbClr>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25CD5B67-3503-60B5-8469-F3C3191D84D7}"/>
              </a:ext>
            </a:extLst>
          </p:cNvPr>
          <p:cNvCxnSpPr>
            <a:cxnSpLocks/>
          </p:cNvCxnSpPr>
          <p:nvPr/>
        </p:nvCxnSpPr>
        <p:spPr>
          <a:xfrm>
            <a:off x="221274" y="1191756"/>
            <a:ext cx="7305799"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5D4A0452-2CB8-E4C6-FAC7-ECD109C50CE1}"/>
              </a:ext>
            </a:extLst>
          </p:cNvPr>
          <p:cNvSpPr txBox="1"/>
          <p:nvPr/>
        </p:nvSpPr>
        <p:spPr>
          <a:xfrm>
            <a:off x="6093893" y="57036"/>
            <a:ext cx="6098107" cy="646331"/>
          </a:xfrm>
          <a:prstGeom prst="rect">
            <a:avLst/>
          </a:prstGeom>
          <a:noFill/>
        </p:spPr>
        <p:txBody>
          <a:bodyPr wrap="square" rtlCol="0">
            <a:spAutoFit/>
          </a:bodyPr>
          <a:lstStyle/>
          <a:p>
            <a:pPr algn="r"/>
            <a:r>
              <a:rPr lang="en-US" sz="1800" b="1" i="1" dirty="0">
                <a:solidFill>
                  <a:srgbClr val="FFFFFF"/>
                </a:solidFill>
              </a:rPr>
              <a:t>Project Title -  Calibri body 18</a:t>
            </a:r>
          </a:p>
          <a:p>
            <a:pPr algn="r"/>
            <a:endParaRPr lang="en-US" dirty="0"/>
          </a:p>
        </p:txBody>
      </p:sp>
      <p:graphicFrame>
        <p:nvGraphicFramePr>
          <p:cNvPr id="6" name="Table 5">
            <a:extLst>
              <a:ext uri="{FF2B5EF4-FFF2-40B4-BE49-F238E27FC236}">
                <a16:creationId xmlns:a16="http://schemas.microsoft.com/office/drawing/2014/main" id="{5527C3AE-23BD-AC05-40BC-F98242B970A0}"/>
              </a:ext>
            </a:extLst>
          </p:cNvPr>
          <p:cNvGraphicFramePr>
            <a:graphicFrameLocks noGrp="1"/>
          </p:cNvGraphicFramePr>
          <p:nvPr>
            <p:extLst>
              <p:ext uri="{D42A27DB-BD31-4B8C-83A1-F6EECF244321}">
                <p14:modId xmlns:p14="http://schemas.microsoft.com/office/powerpoint/2010/main" val="2680944993"/>
              </p:ext>
            </p:extLst>
          </p:nvPr>
        </p:nvGraphicFramePr>
        <p:xfrm>
          <a:off x="802676" y="1234637"/>
          <a:ext cx="7996548" cy="24877713"/>
        </p:xfrm>
        <a:graphic>
          <a:graphicData uri="http://schemas.openxmlformats.org/drawingml/2006/table">
            <a:tbl>
              <a:tblPr firstRow="1" bandRow="1">
                <a:effectLst/>
                <a:tableStyleId>{5C22544A-7EE6-4342-B048-85BDC9FD1C3A}</a:tableStyleId>
              </a:tblPr>
              <a:tblGrid>
                <a:gridCol w="3998274">
                  <a:extLst>
                    <a:ext uri="{9D8B030D-6E8A-4147-A177-3AD203B41FA5}">
                      <a16:colId xmlns:a16="http://schemas.microsoft.com/office/drawing/2014/main" val="2931363057"/>
                    </a:ext>
                  </a:extLst>
                </a:gridCol>
                <a:gridCol w="3998274">
                  <a:extLst>
                    <a:ext uri="{9D8B030D-6E8A-4147-A177-3AD203B41FA5}">
                      <a16:colId xmlns:a16="http://schemas.microsoft.com/office/drawing/2014/main" val="994621776"/>
                    </a:ext>
                  </a:extLst>
                </a:gridCol>
              </a:tblGrid>
              <a:tr h="21827569">
                <a:tc>
                  <a:txBody>
                    <a:bodyPr/>
                    <a:lstStyle/>
                    <a:p>
                      <a:r>
                        <a:rPr lang="en-IN" sz="2000" b="1" dirty="0">
                          <a:solidFill>
                            <a:schemeClr val="tx1"/>
                          </a:solidFill>
                        </a:rPr>
                        <a:t>Category</a:t>
                      </a:r>
                    </a:p>
                    <a:p>
                      <a:endParaRPr lang="en-IN" b="1" dirty="0">
                        <a:solidFill>
                          <a:schemeClr val="tx1"/>
                        </a:solidFill>
                      </a:endParaRPr>
                    </a:p>
                    <a:p>
                      <a:r>
                        <a:rPr lang="en-IN" b="1" dirty="0">
                          <a:solidFill>
                            <a:schemeClr val="tx1"/>
                          </a:solidFill>
                        </a:rPr>
                        <a:t>Programming</a:t>
                      </a:r>
                    </a:p>
                    <a:p>
                      <a:endParaRPr lang="en-IN" b="0" dirty="0">
                        <a:solidFill>
                          <a:schemeClr val="tx1"/>
                        </a:solidFill>
                      </a:endParaRPr>
                    </a:p>
                    <a:p>
                      <a:endParaRPr lang="en-IN" b="1" dirty="0">
                        <a:solidFill>
                          <a:schemeClr val="tx1"/>
                        </a:solidFill>
                      </a:endParaRPr>
                    </a:p>
                    <a:p>
                      <a:r>
                        <a:rPr lang="en-IN" b="1" dirty="0">
                          <a:solidFill>
                            <a:schemeClr val="tx1"/>
                          </a:solidFill>
                        </a:rPr>
                        <a:t>AI / ML</a:t>
                      </a:r>
                    </a:p>
                    <a:p>
                      <a:endParaRPr lang="en-IN" b="0" dirty="0">
                        <a:solidFill>
                          <a:schemeClr val="tx1"/>
                        </a:solidFill>
                      </a:endParaRPr>
                    </a:p>
                    <a:p>
                      <a:endParaRPr lang="en-IN" b="0" dirty="0">
                        <a:solidFill>
                          <a:schemeClr val="tx1"/>
                        </a:solidFill>
                      </a:endParaRPr>
                    </a:p>
                    <a:p>
                      <a:endParaRPr lang="en-IN" b="1" dirty="0">
                        <a:solidFill>
                          <a:schemeClr val="tx1"/>
                        </a:solidFill>
                      </a:endParaRPr>
                    </a:p>
                    <a:p>
                      <a:r>
                        <a:rPr lang="en-IN" b="1" dirty="0">
                          <a:solidFill>
                            <a:schemeClr val="tx1"/>
                          </a:solidFill>
                        </a:rPr>
                        <a:t>Visualization</a:t>
                      </a:r>
                    </a:p>
                    <a:p>
                      <a:endParaRPr lang="en-IN" b="0" dirty="0">
                        <a:solidFill>
                          <a:schemeClr val="tx1"/>
                        </a:solidFill>
                      </a:endParaRPr>
                    </a:p>
                    <a:p>
                      <a:r>
                        <a:rPr lang="en-IN" b="1" dirty="0">
                          <a:solidFill>
                            <a:schemeClr val="tx1"/>
                          </a:solidFill>
                        </a:rPr>
                        <a:t>Experiment Tracking</a:t>
                      </a:r>
                    </a:p>
                    <a:p>
                      <a:endParaRPr lang="en-IN" b="1" dirty="0">
                        <a:solidFill>
                          <a:schemeClr val="tx1"/>
                        </a:solidFill>
                      </a:endParaRPr>
                    </a:p>
                    <a:p>
                      <a:r>
                        <a:rPr lang="en-IN" b="1" dirty="0">
                          <a:solidFill>
                            <a:schemeClr val="tx1"/>
                          </a:solidFill>
                        </a:rPr>
                        <a:t>Web Interface (UI)</a:t>
                      </a:r>
                    </a:p>
                    <a:p>
                      <a:endParaRPr lang="en-IN" b="0" dirty="0">
                        <a:solidFill>
                          <a:schemeClr val="tx1"/>
                        </a:solidFill>
                      </a:endParaRPr>
                    </a:p>
                    <a:p>
                      <a:endParaRPr lang="en-IN" b="1" dirty="0">
                        <a:solidFill>
                          <a:schemeClr val="tx1"/>
                        </a:solidFill>
                      </a:endParaRPr>
                    </a:p>
                    <a:p>
                      <a:endParaRPr lang="en-IN" b="1" dirty="0">
                        <a:solidFill>
                          <a:schemeClr val="tx1"/>
                        </a:solidFill>
                      </a:endParaRPr>
                    </a:p>
                    <a:p>
                      <a:r>
                        <a:rPr lang="en-IN" b="1" dirty="0">
                          <a:solidFill>
                            <a:schemeClr val="tx1"/>
                          </a:solidFill>
                        </a:rPr>
                        <a:t>Deployment</a:t>
                      </a:r>
                    </a:p>
                    <a:p>
                      <a:endParaRPr lang="en-IN" b="0" dirty="0">
                        <a:solidFill>
                          <a:schemeClr val="tx1"/>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IN" b="1" dirty="0">
                          <a:solidFill>
                            <a:schemeClr val="tx1"/>
                          </a:solidFill>
                        </a:rPr>
                        <a:t>Tools / Tech Stack</a:t>
                      </a:r>
                    </a:p>
                    <a:p>
                      <a:endParaRPr lang="en-IN" b="0" dirty="0">
                        <a:solidFill>
                          <a:schemeClr val="tx1"/>
                        </a:solidFill>
                      </a:endParaRPr>
                    </a:p>
                    <a:p>
                      <a:r>
                        <a:rPr lang="en-IN" b="0" dirty="0">
                          <a:solidFill>
                            <a:schemeClr val="tx1"/>
                          </a:solidFill>
                        </a:rPr>
                        <a:t>Python, </a:t>
                      </a:r>
                      <a:r>
                        <a:rPr lang="en-IN" b="0" dirty="0" err="1">
                          <a:solidFill>
                            <a:schemeClr val="tx1"/>
                          </a:solidFill>
                        </a:rPr>
                        <a:t>Jupyter</a:t>
                      </a:r>
                      <a:r>
                        <a:rPr lang="en-IN" b="0" dirty="0">
                          <a:solidFill>
                            <a:schemeClr val="tx1"/>
                          </a:solidFill>
                        </a:rPr>
                        <a:t> Notebook, </a:t>
                      </a:r>
                      <a:r>
                        <a:rPr lang="en-IN" b="0" dirty="0" err="1">
                          <a:solidFill>
                            <a:schemeClr val="tx1"/>
                          </a:solidFill>
                        </a:rPr>
                        <a:t>FastAPI</a:t>
                      </a:r>
                      <a:r>
                        <a:rPr lang="en-IN" b="0" dirty="0">
                          <a:solidFill>
                            <a:schemeClr val="tx1"/>
                          </a:solidFill>
                        </a:rPr>
                        <a:t>, </a:t>
                      </a:r>
                      <a:r>
                        <a:rPr lang="en-IN" b="0" dirty="0" err="1">
                          <a:solidFill>
                            <a:schemeClr val="tx1"/>
                          </a:solidFill>
                        </a:rPr>
                        <a:t>Streamlit</a:t>
                      </a:r>
                      <a:endParaRPr lang="en-IN" b="0" dirty="0">
                        <a:solidFill>
                          <a:schemeClr val="tx1"/>
                        </a:solidFill>
                      </a:endParaRPr>
                    </a:p>
                    <a:p>
                      <a:endParaRPr lang="en-IN"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0" dirty="0">
                          <a:solidFill>
                            <a:schemeClr val="tx1"/>
                          </a:solidFill>
                        </a:rPr>
                        <a:t>Scikit‑learn; </a:t>
                      </a:r>
                      <a:r>
                        <a:rPr lang="en-IN" b="0" dirty="0" err="1">
                          <a:solidFill>
                            <a:schemeClr val="tx1"/>
                          </a:solidFill>
                        </a:rPr>
                        <a:t>XGBoost</a:t>
                      </a:r>
                      <a:r>
                        <a:rPr lang="en-IN" b="0" dirty="0">
                          <a:solidFill>
                            <a:schemeClr val="tx1"/>
                          </a:solidFill>
                        </a:rPr>
                        <a:t>; </a:t>
                      </a:r>
                      <a:r>
                        <a:rPr lang="en-IN" b="0" dirty="0" err="1">
                          <a:solidFill>
                            <a:schemeClr val="tx1"/>
                          </a:solidFill>
                        </a:rPr>
                        <a:t>LightGBM,Logistic</a:t>
                      </a:r>
                      <a:r>
                        <a:rPr lang="en-IN" b="0" dirty="0">
                          <a:solidFill>
                            <a:schemeClr val="tx1"/>
                          </a:solidFill>
                        </a:rPr>
                        <a:t> Regression (Kaplan–Meier, Cox PH), </a:t>
                      </a:r>
                      <a:r>
                        <a:rPr lang="en-IN" b="0" dirty="0" err="1">
                          <a:solidFill>
                            <a:schemeClr val="tx1"/>
                          </a:solidFill>
                        </a:rPr>
                        <a:t>PySurvival</a:t>
                      </a:r>
                      <a:r>
                        <a:rPr lang="en-IN" b="0" dirty="0">
                          <a:solidFill>
                            <a:schemeClr val="tx1"/>
                          </a:solidFill>
                        </a:rPr>
                        <a:t>; </a:t>
                      </a:r>
                      <a:r>
                        <a:rPr lang="en-IN" b="0" dirty="0" err="1">
                          <a:solidFill>
                            <a:schemeClr val="tx1"/>
                          </a:solidFill>
                        </a:rPr>
                        <a:t>PyTorch</a:t>
                      </a:r>
                      <a:r>
                        <a:rPr lang="en-IN" b="0" dirty="0">
                          <a:solidFill>
                            <a:schemeClr val="tx1"/>
                          </a:solidFill>
                        </a:rPr>
                        <a:t> (</a:t>
                      </a:r>
                      <a:r>
                        <a:rPr lang="en-IN" b="0" dirty="0" err="1">
                          <a:solidFill>
                            <a:schemeClr val="tx1"/>
                          </a:solidFill>
                        </a:rPr>
                        <a:t>DeepSurv</a:t>
                      </a:r>
                      <a:r>
                        <a:rPr lang="en-IN" b="0" dirty="0">
                          <a:solidFill>
                            <a:schemeClr val="tx1"/>
                          </a:solidFill>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0" dirty="0">
                          <a:solidFill>
                            <a:schemeClr val="tx1"/>
                          </a:solidFill>
                        </a:rPr>
                        <a:t>Matplotlib, Seaborn, </a:t>
                      </a:r>
                      <a:r>
                        <a:rPr lang="en-IN" b="0" dirty="0" err="1">
                          <a:solidFill>
                            <a:schemeClr val="tx1"/>
                          </a:solidFill>
                        </a:rPr>
                        <a:t>Plotly</a:t>
                      </a:r>
                      <a:r>
                        <a:rPr lang="en-IN" b="0" dirty="0">
                          <a:solidFill>
                            <a:schemeClr val="tx1"/>
                          </a:solidFill>
                        </a:rPr>
                        <a:t>, SHAP, </a:t>
                      </a:r>
                      <a:r>
                        <a:rPr lang="en-IN" b="0" dirty="0" err="1">
                          <a:solidFill>
                            <a:schemeClr val="tx1"/>
                          </a:solidFill>
                        </a:rPr>
                        <a:t>PowerBI</a:t>
                      </a:r>
                      <a:endParaRPr lang="en-IN"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0" dirty="0" err="1">
                          <a:solidFill>
                            <a:schemeClr val="tx1"/>
                          </a:solidFill>
                        </a:rPr>
                        <a:t>MLflow</a:t>
                      </a:r>
                      <a:r>
                        <a:rPr lang="en-IN" b="0" dirty="0">
                          <a:solidFill>
                            <a:schemeClr val="tx1"/>
                          </a:solidFill>
                        </a:rPr>
                        <a:t> / Weights &amp; Biases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0" dirty="0" err="1">
                          <a:solidFill>
                            <a:schemeClr val="tx1"/>
                          </a:solidFill>
                        </a:rPr>
                        <a:t>Streamlit</a:t>
                      </a:r>
                      <a:r>
                        <a:rPr lang="en-IN" b="0" dirty="0">
                          <a:solidFill>
                            <a:schemeClr val="tx1"/>
                          </a:solidFill>
                        </a:rPr>
                        <a:t> (frontend); </a:t>
                      </a:r>
                      <a:r>
                        <a:rPr lang="en-IN" b="0" dirty="0" err="1">
                          <a:solidFill>
                            <a:schemeClr val="tx1"/>
                          </a:solidFill>
                        </a:rPr>
                        <a:t>FastAPI</a:t>
                      </a:r>
                      <a:r>
                        <a:rPr lang="en-IN" b="0" dirty="0">
                          <a:solidFill>
                            <a:schemeClr val="tx1"/>
                          </a:solidFill>
                        </a:rPr>
                        <a:t> (backend API)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0" dirty="0">
                          <a:solidFill>
                            <a:schemeClr val="tx1"/>
                          </a:solidFill>
                        </a:rPr>
                        <a:t>Docker, GitHub Actions (CI/CD), AWS / GCP / Azure Cloud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dirty="0">
                        <a:solidFill>
                          <a:schemeClr val="tx1"/>
                        </a:solidFill>
                      </a:endParaRPr>
                    </a:p>
                    <a:p>
                      <a:endParaRPr lang="en-IN" b="0" dirty="0">
                        <a:solidFill>
                          <a:schemeClr val="tx1"/>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45226871"/>
                  </a:ext>
                </a:extLst>
              </a:tr>
              <a:tr h="381268">
                <a:tc>
                  <a:txBody>
                    <a:bodyPr/>
                    <a:lstStyle/>
                    <a:p>
                      <a:endParaRPr lang="en-IN" b="0" dirty="0">
                        <a:solidFill>
                          <a:schemeClr val="tx1"/>
                        </a:solidFill>
                      </a:endParaRPr>
                    </a:p>
                  </a:txBody>
                  <a:tcPr>
                    <a:lnT w="38100" cmpd="sng">
                      <a:noFill/>
                    </a:lnT>
                  </a:tcPr>
                </a:tc>
                <a:tc>
                  <a:txBody>
                    <a:bodyPr/>
                    <a:lstStyle/>
                    <a:p>
                      <a:endParaRPr lang="en-IN" b="0">
                        <a:solidFill>
                          <a:schemeClr val="tx1"/>
                        </a:solidFill>
                      </a:endParaRPr>
                    </a:p>
                  </a:txBody>
                  <a:tcPr>
                    <a:lnT w="38100" cmpd="sng">
                      <a:noFill/>
                    </a:lnT>
                  </a:tcPr>
                </a:tc>
                <a:extLst>
                  <a:ext uri="{0D108BD9-81ED-4DB2-BD59-A6C34878D82A}">
                    <a16:rowId xmlns:a16="http://schemas.microsoft.com/office/drawing/2014/main" val="1272683750"/>
                  </a:ext>
                </a:extLst>
              </a:tr>
              <a:tr h="381268">
                <a:tc>
                  <a:txBody>
                    <a:bodyPr/>
                    <a:lstStyle/>
                    <a:p>
                      <a:endParaRPr lang="en-IN" b="0">
                        <a:solidFill>
                          <a:schemeClr val="tx1"/>
                        </a:solidFill>
                      </a:endParaRPr>
                    </a:p>
                  </a:txBody>
                  <a:tcPr/>
                </a:tc>
                <a:tc>
                  <a:txBody>
                    <a:bodyPr/>
                    <a:lstStyle/>
                    <a:p>
                      <a:endParaRPr lang="en-IN" b="0">
                        <a:solidFill>
                          <a:schemeClr val="tx1"/>
                        </a:solidFill>
                      </a:endParaRPr>
                    </a:p>
                  </a:txBody>
                  <a:tcPr/>
                </a:tc>
                <a:extLst>
                  <a:ext uri="{0D108BD9-81ED-4DB2-BD59-A6C34878D82A}">
                    <a16:rowId xmlns:a16="http://schemas.microsoft.com/office/drawing/2014/main" val="2522790880"/>
                  </a:ext>
                </a:extLst>
              </a:tr>
              <a:tr h="381268">
                <a:tc>
                  <a:txBody>
                    <a:bodyPr/>
                    <a:lstStyle/>
                    <a:p>
                      <a:endParaRPr lang="en-IN" b="0">
                        <a:solidFill>
                          <a:schemeClr val="tx1"/>
                        </a:solidFill>
                      </a:endParaRPr>
                    </a:p>
                  </a:txBody>
                  <a:tcPr/>
                </a:tc>
                <a:tc>
                  <a:txBody>
                    <a:bodyPr/>
                    <a:lstStyle/>
                    <a:p>
                      <a:endParaRPr lang="en-IN" b="0">
                        <a:solidFill>
                          <a:schemeClr val="tx1"/>
                        </a:solidFill>
                      </a:endParaRPr>
                    </a:p>
                  </a:txBody>
                  <a:tcPr/>
                </a:tc>
                <a:extLst>
                  <a:ext uri="{0D108BD9-81ED-4DB2-BD59-A6C34878D82A}">
                    <a16:rowId xmlns:a16="http://schemas.microsoft.com/office/drawing/2014/main" val="797017345"/>
                  </a:ext>
                </a:extLst>
              </a:tr>
              <a:tr h="381268">
                <a:tc>
                  <a:txBody>
                    <a:bodyPr/>
                    <a:lstStyle/>
                    <a:p>
                      <a:endParaRPr lang="en-IN" b="0">
                        <a:solidFill>
                          <a:schemeClr val="tx1"/>
                        </a:solidFill>
                      </a:endParaRPr>
                    </a:p>
                  </a:txBody>
                  <a:tcPr/>
                </a:tc>
                <a:tc>
                  <a:txBody>
                    <a:bodyPr/>
                    <a:lstStyle/>
                    <a:p>
                      <a:endParaRPr lang="en-IN" b="0">
                        <a:solidFill>
                          <a:schemeClr val="tx1"/>
                        </a:solidFill>
                      </a:endParaRPr>
                    </a:p>
                  </a:txBody>
                  <a:tcPr/>
                </a:tc>
                <a:extLst>
                  <a:ext uri="{0D108BD9-81ED-4DB2-BD59-A6C34878D82A}">
                    <a16:rowId xmlns:a16="http://schemas.microsoft.com/office/drawing/2014/main" val="2380157781"/>
                  </a:ext>
                </a:extLst>
              </a:tr>
              <a:tr h="381268">
                <a:tc>
                  <a:txBody>
                    <a:bodyPr/>
                    <a:lstStyle/>
                    <a:p>
                      <a:endParaRPr lang="en-IN" b="0">
                        <a:solidFill>
                          <a:schemeClr val="tx1"/>
                        </a:solidFill>
                      </a:endParaRPr>
                    </a:p>
                  </a:txBody>
                  <a:tcPr/>
                </a:tc>
                <a:tc>
                  <a:txBody>
                    <a:bodyPr/>
                    <a:lstStyle/>
                    <a:p>
                      <a:endParaRPr lang="en-IN" b="0">
                        <a:solidFill>
                          <a:schemeClr val="tx1"/>
                        </a:solidFill>
                      </a:endParaRPr>
                    </a:p>
                  </a:txBody>
                  <a:tcPr/>
                </a:tc>
                <a:extLst>
                  <a:ext uri="{0D108BD9-81ED-4DB2-BD59-A6C34878D82A}">
                    <a16:rowId xmlns:a16="http://schemas.microsoft.com/office/drawing/2014/main" val="2725874424"/>
                  </a:ext>
                </a:extLst>
              </a:tr>
              <a:tr h="381268">
                <a:tc>
                  <a:txBody>
                    <a:bodyPr/>
                    <a:lstStyle/>
                    <a:p>
                      <a:endParaRPr lang="en-IN" b="0">
                        <a:solidFill>
                          <a:schemeClr val="tx1"/>
                        </a:solidFill>
                      </a:endParaRPr>
                    </a:p>
                  </a:txBody>
                  <a:tcPr/>
                </a:tc>
                <a:tc>
                  <a:txBody>
                    <a:bodyPr/>
                    <a:lstStyle/>
                    <a:p>
                      <a:endParaRPr lang="en-IN" b="0">
                        <a:solidFill>
                          <a:schemeClr val="tx1"/>
                        </a:solidFill>
                      </a:endParaRPr>
                    </a:p>
                  </a:txBody>
                  <a:tcPr/>
                </a:tc>
                <a:extLst>
                  <a:ext uri="{0D108BD9-81ED-4DB2-BD59-A6C34878D82A}">
                    <a16:rowId xmlns:a16="http://schemas.microsoft.com/office/drawing/2014/main" val="361555294"/>
                  </a:ext>
                </a:extLst>
              </a:tr>
              <a:tr h="381268">
                <a:tc>
                  <a:txBody>
                    <a:bodyPr/>
                    <a:lstStyle/>
                    <a:p>
                      <a:endParaRPr lang="en-IN" b="0">
                        <a:solidFill>
                          <a:schemeClr val="tx1"/>
                        </a:solidFill>
                      </a:endParaRPr>
                    </a:p>
                  </a:txBody>
                  <a:tcPr/>
                </a:tc>
                <a:tc>
                  <a:txBody>
                    <a:bodyPr/>
                    <a:lstStyle/>
                    <a:p>
                      <a:endParaRPr lang="en-IN" b="0">
                        <a:solidFill>
                          <a:schemeClr val="tx1"/>
                        </a:solidFill>
                      </a:endParaRPr>
                    </a:p>
                  </a:txBody>
                  <a:tcPr/>
                </a:tc>
                <a:extLst>
                  <a:ext uri="{0D108BD9-81ED-4DB2-BD59-A6C34878D82A}">
                    <a16:rowId xmlns:a16="http://schemas.microsoft.com/office/drawing/2014/main" val="500557977"/>
                  </a:ext>
                </a:extLst>
              </a:tr>
              <a:tr h="381268">
                <a:tc>
                  <a:txBody>
                    <a:bodyPr/>
                    <a:lstStyle/>
                    <a:p>
                      <a:endParaRPr lang="en-IN" b="0">
                        <a:solidFill>
                          <a:schemeClr val="tx1"/>
                        </a:solidFill>
                      </a:endParaRPr>
                    </a:p>
                  </a:txBody>
                  <a:tcPr/>
                </a:tc>
                <a:tc>
                  <a:txBody>
                    <a:bodyPr/>
                    <a:lstStyle/>
                    <a:p>
                      <a:endParaRPr lang="en-IN" b="0" dirty="0">
                        <a:solidFill>
                          <a:schemeClr val="tx1"/>
                        </a:solidFill>
                      </a:endParaRPr>
                    </a:p>
                  </a:txBody>
                  <a:tcPr/>
                </a:tc>
                <a:extLst>
                  <a:ext uri="{0D108BD9-81ED-4DB2-BD59-A6C34878D82A}">
                    <a16:rowId xmlns:a16="http://schemas.microsoft.com/office/drawing/2014/main" val="3937017377"/>
                  </a:ext>
                </a:extLst>
              </a:tr>
            </a:tbl>
          </a:graphicData>
        </a:graphic>
      </p:graphicFrame>
    </p:spTree>
    <p:extLst>
      <p:ext uri="{BB962C8B-B14F-4D97-AF65-F5344CB8AC3E}">
        <p14:creationId xmlns:p14="http://schemas.microsoft.com/office/powerpoint/2010/main" val="1187364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10959</TotalTime>
  <Words>1471</Words>
  <Application>Microsoft Office PowerPoint</Application>
  <PresentationFormat>Widescreen</PresentationFormat>
  <Paragraphs>154</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Aptos</vt:lpstr>
      <vt:lpstr>Arial</vt:lpstr>
      <vt:lpstr>Calibri</vt:lpstr>
      <vt:lpstr>Calibri (Body)</vt:lpstr>
      <vt:lpstr>Calibri Light</vt:lpstr>
      <vt:lpstr>Frutiger 45 bold</vt:lpstr>
      <vt:lpstr>Frutiger LT Pro 45 Light</vt:lpstr>
      <vt:lpstr>1_Office Theme</vt:lpstr>
      <vt:lpstr>PowerPoint Presentation</vt:lpstr>
      <vt:lpstr>PowerPoint Presentation</vt:lpstr>
      <vt:lpstr>PowerPoint Presentation</vt:lpstr>
      <vt:lpstr>PowerPoint Presentation</vt:lpstr>
      <vt:lpstr>PowerPoint Presentation</vt:lpstr>
      <vt:lpstr>PowerPoint Presentation</vt:lpstr>
      <vt:lpstr>Project Timeline And Tasks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Bhavyam Ramani</dc:creator>
  <cp:lastModifiedBy>Bhavyam Ramani</cp:lastModifiedBy>
  <cp:revision>28</cp:revision>
  <dcterms:created xsi:type="dcterms:W3CDTF">2024-05-13T10:33:11Z</dcterms:created>
  <dcterms:modified xsi:type="dcterms:W3CDTF">2025-10-13T04:46:04Z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c52bb50-aef2-4dc8-bb7f-e0da22648362_Enabled">
    <vt:lpwstr>true</vt:lpwstr>
  </property>
  <property fmtid="{D5CDD505-2E9C-101B-9397-08002B2CF9AE}" pid="3" name="MSIP_Label_ac52bb50-aef2-4dc8-bb7f-e0da22648362_SetDate">
    <vt:lpwstr>2025-08-25T08:11:33Z</vt:lpwstr>
  </property>
  <property fmtid="{D5CDD505-2E9C-101B-9397-08002B2CF9AE}" pid="4" name="MSIP_Label_ac52bb50-aef2-4dc8-bb7f-e0da22648362_Method">
    <vt:lpwstr>Standard</vt:lpwstr>
  </property>
  <property fmtid="{D5CDD505-2E9C-101B-9397-08002B2CF9AE}" pid="5" name="MSIP_Label_ac52bb50-aef2-4dc8-bb7f-e0da22648362_Name">
    <vt:lpwstr>ac52bb50-aef2-4dc8-bb7f-e0da22648362</vt:lpwstr>
  </property>
  <property fmtid="{D5CDD505-2E9C-101B-9397-08002B2CF9AE}" pid="6" name="MSIP_Label_ac52bb50-aef2-4dc8-bb7f-e0da22648362_SiteId">
    <vt:lpwstr>264b9899-fe1b-430b-9509-2154878d5774</vt:lpwstr>
  </property>
  <property fmtid="{D5CDD505-2E9C-101B-9397-08002B2CF9AE}" pid="7" name="MSIP_Label_ac52bb50-aef2-4dc8-bb7f-e0da22648362_ActionId">
    <vt:lpwstr>5a5317b9-6049-4f38-9ea6-5786aca62bc4</vt:lpwstr>
  </property>
  <property fmtid="{D5CDD505-2E9C-101B-9397-08002B2CF9AE}" pid="8" name="MSIP_Label_ac52bb50-aef2-4dc8-bb7f-e0da22648362_ContentBits">
    <vt:lpwstr>2</vt:lpwstr>
  </property>
  <property fmtid="{D5CDD505-2E9C-101B-9397-08002B2CF9AE}" pid="9" name="MSIP_Label_ac52bb50-aef2-4dc8-bb7f-e0da22648362_Tag">
    <vt:lpwstr>10, 3, 0, 1</vt:lpwstr>
  </property>
  <property fmtid="{D5CDD505-2E9C-101B-9397-08002B2CF9AE}" pid="10" name="ClassificationContentMarkingFooterLocations">
    <vt:lpwstr>1_Office Theme:8</vt:lpwstr>
  </property>
  <property fmtid="{D5CDD505-2E9C-101B-9397-08002B2CF9AE}" pid="11" name="ClassificationContentMarkingFooterText">
    <vt:lpwstr>Sensitivity: LNT Construction Internal Use</vt:lpwstr>
  </property>
</Properties>
</file>

<file path=docProps/thumbnail.jpeg>
</file>